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0"/>
    <p:restoredTop sz="96197"/>
  </p:normalViewPr>
  <p:slideViewPr>
    <p:cSldViewPr snapToGrid="0" snapToObjects="1">
      <p:cViewPr varScale="1">
        <p:scale>
          <a:sx n="114" d="100"/>
          <a:sy n="114" d="100"/>
        </p:scale>
        <p:origin x="43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0A50B8-79DF-364C-8FC7-FEC2F18457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93EEB3-2D77-4A4C-8B1A-6BD319D7D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2BCD06-5727-8F4A-98DB-42B37B30E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2BF72-A8A6-0346-A2E3-32061677DDC9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7EA779-88B4-4840-8473-AD66DADBB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CDA251-B9BB-DC4F-8E3D-AC7D651CA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9F801-986B-F74A-B445-BFA1A3C82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288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70035-07E8-D24B-854C-75DA311CC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AE48BF-A907-474F-B58B-AD2202C8D3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88B5DE-A556-E841-9B44-BF366F1AC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2BF72-A8A6-0346-A2E3-32061677DDC9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A04B04-5B29-634E-865C-B52BF6D51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2780C4-3C7F-8C4C-9B4E-D5578E8CF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9F801-986B-F74A-B445-BFA1A3C82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450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D91FE8C-81BA-8B4D-85D4-7765E8F6B3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1F3BFD-A9B5-664D-8450-692A7DADC0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0671E2-42EE-A04D-82EB-ECA130539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2BF72-A8A6-0346-A2E3-32061677DDC9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A7FC5B-C9CB-3C4D-8469-D7B21C102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38DC60-A5EF-BE43-AD68-CFBEBC894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9F801-986B-F74A-B445-BFA1A3C82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012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03E0B-D1A9-F744-8511-2AD0BDF89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EAB12D-2342-E94C-8B8F-F8B91F39D9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F1AF7B-EAAB-FD4B-A5C4-BBD7F7E4C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2BF72-A8A6-0346-A2E3-32061677DDC9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AC8E16-2D9D-8144-99A5-D01012BAD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F66418-4FB4-BB4F-BF5A-ADC0A3F96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9F801-986B-F74A-B445-BFA1A3C82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773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A24FE-B40C-C94D-B82D-5F5AEF13B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F1C8C6-0C14-2845-8D13-23ADC17B32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B57F3A-ADC8-AF41-82C2-08FEB5A68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2BF72-A8A6-0346-A2E3-32061677DDC9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48DB71-D144-2945-A24A-1099C4D41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A42F2F-18E0-6740-8F00-E1E923B2A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9F801-986B-F74A-B445-BFA1A3C82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524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492C25-05D1-CF4A-A62B-252C94D3E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98BE88-E9B7-B74E-B477-89A0AE16D6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070D3D-4FC6-3447-AD94-8022E5A9F5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808741-FB94-4E45-931C-8DA25FF9FC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2BF72-A8A6-0346-A2E3-32061677DDC9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B5E843-2B31-E546-9118-F73EC05F3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1CA68A-158D-3F43-B5B8-7BCF295C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9F801-986B-F74A-B445-BFA1A3C82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078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17BDF6-477A-314F-B237-1684804C8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4631B5-9D4B-6D45-BAF9-426F6697B3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2EC28C-CCE7-1D4E-B0A3-CD370552BC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400E7A-B575-A34C-B658-3C469ECA60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5DCAD2-3318-504B-834A-C24ED00FD1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EB4E79-A0A8-4047-871F-C4481FC82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2BF72-A8A6-0346-A2E3-32061677DDC9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0B822B4-B223-F943-882F-53426F201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9563427-837F-2B46-8515-AA5F9A106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9F801-986B-F74A-B445-BFA1A3C82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650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D793D0-FC47-3A4A-AF1D-D3103B8DA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564D4D-ED9E-B844-B936-3B25AFBA6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2BF72-A8A6-0346-A2E3-32061677DDC9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A5244D-045A-AF4A-89DF-C75434334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C9AC18-C373-854B-AA12-81DC722C9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9F801-986B-F74A-B445-BFA1A3C82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607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98839BF-E471-FB49-BB59-B609340214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2BF72-A8A6-0346-A2E3-32061677DDC9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6396F9-7ABE-1440-896C-F6ECBB5CB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405237-5053-7D41-8449-D302312A0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9F801-986B-F74A-B445-BFA1A3C82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804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3330F-83D5-024E-AA21-27300727E4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6E470C-069E-F945-927F-33DD15FB0E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E2CA59-8FAA-2C43-BADE-2B8B01751F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F5F2D6-8BC9-DD47-A7E4-A2AEAF679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2BF72-A8A6-0346-A2E3-32061677DDC9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B73CCF-9041-1A4C-A3FC-38934DEF7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AE35DB-1CDC-A34E-A980-31CA6A550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9F801-986B-F74A-B445-BFA1A3C82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460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11757-400D-1E4C-B217-45EBDFB5F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EF9A57A-8C8C-974C-9A53-B141DA6FF4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83B41E-FE51-EF4C-AB88-6AB629C53B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7517B7-97D8-D14F-83ED-DB2562E8D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2BF72-A8A6-0346-A2E3-32061677DDC9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770FF9-8E3A-3243-A4E2-3C630FF89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01BF04-D531-8343-A262-FF45189FE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9F801-986B-F74A-B445-BFA1A3C82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539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34BDBE3-6021-2843-999F-38C2E7342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EA1EF7-2051-9B4D-A7C1-1D3E2EE0E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687994-B1B2-C94E-BAE5-28087C88DB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2BF72-A8A6-0346-A2E3-32061677DDC9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41087B-4A58-FE45-A49E-512B6E7C38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199F1B-D68C-0E47-9C96-BD1F87C32C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39F801-986B-F74A-B445-BFA1A3C82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615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C232B152-3720-4D3B-97ED-45CE5483F1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11BAB570-FF10-4E96-8A3F-FA9804702B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693698" cy="6858000"/>
          </a:xfrm>
          <a:custGeom>
            <a:avLst/>
            <a:gdLst>
              <a:gd name="connsiteX0" fmla="*/ 0 w 4693698"/>
              <a:gd name="connsiteY0" fmla="*/ 0 h 6858000"/>
              <a:gd name="connsiteX1" fmla="*/ 420914 w 4693698"/>
              <a:gd name="connsiteY1" fmla="*/ 0 h 6858000"/>
              <a:gd name="connsiteX2" fmla="*/ 1582057 w 4693698"/>
              <a:gd name="connsiteY2" fmla="*/ 0 h 6858000"/>
              <a:gd name="connsiteX3" fmla="*/ 4503903 w 4693698"/>
              <a:gd name="connsiteY3" fmla="*/ 0 h 6858000"/>
              <a:gd name="connsiteX4" fmla="*/ 4508943 w 4693698"/>
              <a:gd name="connsiteY4" fmla="*/ 66675 h 6858000"/>
              <a:gd name="connsiteX5" fmla="*/ 4517340 w 4693698"/>
              <a:gd name="connsiteY5" fmla="*/ 122237 h 6858000"/>
              <a:gd name="connsiteX6" fmla="*/ 4527418 w 4693698"/>
              <a:gd name="connsiteY6" fmla="*/ 174625 h 6858000"/>
              <a:gd name="connsiteX7" fmla="*/ 4544214 w 4693698"/>
              <a:gd name="connsiteY7" fmla="*/ 217487 h 6858000"/>
              <a:gd name="connsiteX8" fmla="*/ 4561010 w 4693698"/>
              <a:gd name="connsiteY8" fmla="*/ 260350 h 6858000"/>
              <a:gd name="connsiteX9" fmla="*/ 4581165 w 4693698"/>
              <a:gd name="connsiteY9" fmla="*/ 296862 h 6858000"/>
              <a:gd name="connsiteX10" fmla="*/ 4601320 w 4693698"/>
              <a:gd name="connsiteY10" fmla="*/ 334962 h 6858000"/>
              <a:gd name="connsiteX11" fmla="*/ 4619796 w 4693698"/>
              <a:gd name="connsiteY11" fmla="*/ 369887 h 6858000"/>
              <a:gd name="connsiteX12" fmla="*/ 4638271 w 4693698"/>
              <a:gd name="connsiteY12" fmla="*/ 409575 h 6858000"/>
              <a:gd name="connsiteX13" fmla="*/ 4655067 w 4693698"/>
              <a:gd name="connsiteY13" fmla="*/ 450850 h 6858000"/>
              <a:gd name="connsiteX14" fmla="*/ 4670184 w 4693698"/>
              <a:gd name="connsiteY14" fmla="*/ 496887 h 6858000"/>
              <a:gd name="connsiteX15" fmla="*/ 4681941 w 4693698"/>
              <a:gd name="connsiteY15" fmla="*/ 546100 h 6858000"/>
              <a:gd name="connsiteX16" fmla="*/ 4690339 w 4693698"/>
              <a:gd name="connsiteY16" fmla="*/ 606425 h 6858000"/>
              <a:gd name="connsiteX17" fmla="*/ 4693698 w 4693698"/>
              <a:gd name="connsiteY17" fmla="*/ 673100 h 6858000"/>
              <a:gd name="connsiteX18" fmla="*/ 4690339 w 4693698"/>
              <a:gd name="connsiteY18" fmla="*/ 744537 h 6858000"/>
              <a:gd name="connsiteX19" fmla="*/ 4681941 w 4693698"/>
              <a:gd name="connsiteY19" fmla="*/ 801687 h 6858000"/>
              <a:gd name="connsiteX20" fmla="*/ 4670184 w 4693698"/>
              <a:gd name="connsiteY20" fmla="*/ 854075 h 6858000"/>
              <a:gd name="connsiteX21" fmla="*/ 4655067 w 4693698"/>
              <a:gd name="connsiteY21" fmla="*/ 901700 h 6858000"/>
              <a:gd name="connsiteX22" fmla="*/ 4638271 w 4693698"/>
              <a:gd name="connsiteY22" fmla="*/ 942975 h 6858000"/>
              <a:gd name="connsiteX23" fmla="*/ 4618116 w 4693698"/>
              <a:gd name="connsiteY23" fmla="*/ 981075 h 6858000"/>
              <a:gd name="connsiteX24" fmla="*/ 4597961 w 4693698"/>
              <a:gd name="connsiteY24" fmla="*/ 1017587 h 6858000"/>
              <a:gd name="connsiteX25" fmla="*/ 4577806 w 4693698"/>
              <a:gd name="connsiteY25" fmla="*/ 1055687 h 6858000"/>
              <a:gd name="connsiteX26" fmla="*/ 4559330 w 4693698"/>
              <a:gd name="connsiteY26" fmla="*/ 1095375 h 6858000"/>
              <a:gd name="connsiteX27" fmla="*/ 4540854 w 4693698"/>
              <a:gd name="connsiteY27" fmla="*/ 1136650 h 6858000"/>
              <a:gd name="connsiteX28" fmla="*/ 4525739 w 4693698"/>
              <a:gd name="connsiteY28" fmla="*/ 1182687 h 6858000"/>
              <a:gd name="connsiteX29" fmla="*/ 4515661 w 4693698"/>
              <a:gd name="connsiteY29" fmla="*/ 1235075 h 6858000"/>
              <a:gd name="connsiteX30" fmla="*/ 4505583 w 4693698"/>
              <a:gd name="connsiteY30" fmla="*/ 1295400 h 6858000"/>
              <a:gd name="connsiteX31" fmla="*/ 4503903 w 4693698"/>
              <a:gd name="connsiteY31" fmla="*/ 1363662 h 6858000"/>
              <a:gd name="connsiteX32" fmla="*/ 4505583 w 4693698"/>
              <a:gd name="connsiteY32" fmla="*/ 1431925 h 6858000"/>
              <a:gd name="connsiteX33" fmla="*/ 4515661 w 4693698"/>
              <a:gd name="connsiteY33" fmla="*/ 1492250 h 6858000"/>
              <a:gd name="connsiteX34" fmla="*/ 4525739 w 4693698"/>
              <a:gd name="connsiteY34" fmla="*/ 1544637 h 6858000"/>
              <a:gd name="connsiteX35" fmla="*/ 4540854 w 4693698"/>
              <a:gd name="connsiteY35" fmla="*/ 1589087 h 6858000"/>
              <a:gd name="connsiteX36" fmla="*/ 4559330 w 4693698"/>
              <a:gd name="connsiteY36" fmla="*/ 1631950 h 6858000"/>
              <a:gd name="connsiteX37" fmla="*/ 4577806 w 4693698"/>
              <a:gd name="connsiteY37" fmla="*/ 1671637 h 6858000"/>
              <a:gd name="connsiteX38" fmla="*/ 4597961 w 4693698"/>
              <a:gd name="connsiteY38" fmla="*/ 1708150 h 6858000"/>
              <a:gd name="connsiteX39" fmla="*/ 4618116 w 4693698"/>
              <a:gd name="connsiteY39" fmla="*/ 1743075 h 6858000"/>
              <a:gd name="connsiteX40" fmla="*/ 4638271 w 4693698"/>
              <a:gd name="connsiteY40" fmla="*/ 1782762 h 6858000"/>
              <a:gd name="connsiteX41" fmla="*/ 4655067 w 4693698"/>
              <a:gd name="connsiteY41" fmla="*/ 1824037 h 6858000"/>
              <a:gd name="connsiteX42" fmla="*/ 4670184 w 4693698"/>
              <a:gd name="connsiteY42" fmla="*/ 1870075 h 6858000"/>
              <a:gd name="connsiteX43" fmla="*/ 4681941 w 4693698"/>
              <a:gd name="connsiteY43" fmla="*/ 1922462 h 6858000"/>
              <a:gd name="connsiteX44" fmla="*/ 4690339 w 4693698"/>
              <a:gd name="connsiteY44" fmla="*/ 1982787 h 6858000"/>
              <a:gd name="connsiteX45" fmla="*/ 4693698 w 4693698"/>
              <a:gd name="connsiteY45" fmla="*/ 2051050 h 6858000"/>
              <a:gd name="connsiteX46" fmla="*/ 4690339 w 4693698"/>
              <a:gd name="connsiteY46" fmla="*/ 2119312 h 6858000"/>
              <a:gd name="connsiteX47" fmla="*/ 4681941 w 4693698"/>
              <a:gd name="connsiteY47" fmla="*/ 2179637 h 6858000"/>
              <a:gd name="connsiteX48" fmla="*/ 4670184 w 4693698"/>
              <a:gd name="connsiteY48" fmla="*/ 2232025 h 6858000"/>
              <a:gd name="connsiteX49" fmla="*/ 4655067 w 4693698"/>
              <a:gd name="connsiteY49" fmla="*/ 2278062 h 6858000"/>
              <a:gd name="connsiteX50" fmla="*/ 4638271 w 4693698"/>
              <a:gd name="connsiteY50" fmla="*/ 2319337 h 6858000"/>
              <a:gd name="connsiteX51" fmla="*/ 4618116 w 4693698"/>
              <a:gd name="connsiteY51" fmla="*/ 2359025 h 6858000"/>
              <a:gd name="connsiteX52" fmla="*/ 4597961 w 4693698"/>
              <a:gd name="connsiteY52" fmla="*/ 2395537 h 6858000"/>
              <a:gd name="connsiteX53" fmla="*/ 4577806 w 4693698"/>
              <a:gd name="connsiteY53" fmla="*/ 2433637 h 6858000"/>
              <a:gd name="connsiteX54" fmla="*/ 4559330 w 4693698"/>
              <a:gd name="connsiteY54" fmla="*/ 2471737 h 6858000"/>
              <a:gd name="connsiteX55" fmla="*/ 4540854 w 4693698"/>
              <a:gd name="connsiteY55" fmla="*/ 2513012 h 6858000"/>
              <a:gd name="connsiteX56" fmla="*/ 4525739 w 4693698"/>
              <a:gd name="connsiteY56" fmla="*/ 2560637 h 6858000"/>
              <a:gd name="connsiteX57" fmla="*/ 4515661 w 4693698"/>
              <a:gd name="connsiteY57" fmla="*/ 2613025 h 6858000"/>
              <a:gd name="connsiteX58" fmla="*/ 4505583 w 4693698"/>
              <a:gd name="connsiteY58" fmla="*/ 2671762 h 6858000"/>
              <a:gd name="connsiteX59" fmla="*/ 4503903 w 4693698"/>
              <a:gd name="connsiteY59" fmla="*/ 2741612 h 6858000"/>
              <a:gd name="connsiteX60" fmla="*/ 4505583 w 4693698"/>
              <a:gd name="connsiteY60" fmla="*/ 2809875 h 6858000"/>
              <a:gd name="connsiteX61" fmla="*/ 4515661 w 4693698"/>
              <a:gd name="connsiteY61" fmla="*/ 2868612 h 6858000"/>
              <a:gd name="connsiteX62" fmla="*/ 4525739 w 4693698"/>
              <a:gd name="connsiteY62" fmla="*/ 2922587 h 6858000"/>
              <a:gd name="connsiteX63" fmla="*/ 4540854 w 4693698"/>
              <a:gd name="connsiteY63" fmla="*/ 2967037 h 6858000"/>
              <a:gd name="connsiteX64" fmla="*/ 4559330 w 4693698"/>
              <a:gd name="connsiteY64" fmla="*/ 3009900 h 6858000"/>
              <a:gd name="connsiteX65" fmla="*/ 4577806 w 4693698"/>
              <a:gd name="connsiteY65" fmla="*/ 3046412 h 6858000"/>
              <a:gd name="connsiteX66" fmla="*/ 4597961 w 4693698"/>
              <a:gd name="connsiteY66" fmla="*/ 3084512 h 6858000"/>
              <a:gd name="connsiteX67" fmla="*/ 4618116 w 4693698"/>
              <a:gd name="connsiteY67" fmla="*/ 3121025 h 6858000"/>
              <a:gd name="connsiteX68" fmla="*/ 4638271 w 4693698"/>
              <a:gd name="connsiteY68" fmla="*/ 3160712 h 6858000"/>
              <a:gd name="connsiteX69" fmla="*/ 4655067 w 4693698"/>
              <a:gd name="connsiteY69" fmla="*/ 3201987 h 6858000"/>
              <a:gd name="connsiteX70" fmla="*/ 4670184 w 4693698"/>
              <a:gd name="connsiteY70" fmla="*/ 3248025 h 6858000"/>
              <a:gd name="connsiteX71" fmla="*/ 4681941 w 4693698"/>
              <a:gd name="connsiteY71" fmla="*/ 3300412 h 6858000"/>
              <a:gd name="connsiteX72" fmla="*/ 4690339 w 4693698"/>
              <a:gd name="connsiteY72" fmla="*/ 3360737 h 6858000"/>
              <a:gd name="connsiteX73" fmla="*/ 4693698 w 4693698"/>
              <a:gd name="connsiteY73" fmla="*/ 3427412 h 6858000"/>
              <a:gd name="connsiteX74" fmla="*/ 4690339 w 4693698"/>
              <a:gd name="connsiteY74" fmla="*/ 3497262 h 6858000"/>
              <a:gd name="connsiteX75" fmla="*/ 4681941 w 4693698"/>
              <a:gd name="connsiteY75" fmla="*/ 3557587 h 6858000"/>
              <a:gd name="connsiteX76" fmla="*/ 4670184 w 4693698"/>
              <a:gd name="connsiteY76" fmla="*/ 3609975 h 6858000"/>
              <a:gd name="connsiteX77" fmla="*/ 4655067 w 4693698"/>
              <a:gd name="connsiteY77" fmla="*/ 3656012 h 6858000"/>
              <a:gd name="connsiteX78" fmla="*/ 4638271 w 4693698"/>
              <a:gd name="connsiteY78" fmla="*/ 3697287 h 6858000"/>
              <a:gd name="connsiteX79" fmla="*/ 4618116 w 4693698"/>
              <a:gd name="connsiteY79" fmla="*/ 3736975 h 6858000"/>
              <a:gd name="connsiteX80" fmla="*/ 4577806 w 4693698"/>
              <a:gd name="connsiteY80" fmla="*/ 3811587 h 6858000"/>
              <a:gd name="connsiteX81" fmla="*/ 4559330 w 4693698"/>
              <a:gd name="connsiteY81" fmla="*/ 3848100 h 6858000"/>
              <a:gd name="connsiteX82" fmla="*/ 4540854 w 4693698"/>
              <a:gd name="connsiteY82" fmla="*/ 3890962 h 6858000"/>
              <a:gd name="connsiteX83" fmla="*/ 4525739 w 4693698"/>
              <a:gd name="connsiteY83" fmla="*/ 3935412 h 6858000"/>
              <a:gd name="connsiteX84" fmla="*/ 4515661 w 4693698"/>
              <a:gd name="connsiteY84" fmla="*/ 3987800 h 6858000"/>
              <a:gd name="connsiteX85" fmla="*/ 4505583 w 4693698"/>
              <a:gd name="connsiteY85" fmla="*/ 4048125 h 6858000"/>
              <a:gd name="connsiteX86" fmla="*/ 4503903 w 4693698"/>
              <a:gd name="connsiteY86" fmla="*/ 4116387 h 6858000"/>
              <a:gd name="connsiteX87" fmla="*/ 4505583 w 4693698"/>
              <a:gd name="connsiteY87" fmla="*/ 4186237 h 6858000"/>
              <a:gd name="connsiteX88" fmla="*/ 4515661 w 4693698"/>
              <a:gd name="connsiteY88" fmla="*/ 4244975 h 6858000"/>
              <a:gd name="connsiteX89" fmla="*/ 4525739 w 4693698"/>
              <a:gd name="connsiteY89" fmla="*/ 4297362 h 6858000"/>
              <a:gd name="connsiteX90" fmla="*/ 4540854 w 4693698"/>
              <a:gd name="connsiteY90" fmla="*/ 4343400 h 6858000"/>
              <a:gd name="connsiteX91" fmla="*/ 4559330 w 4693698"/>
              <a:gd name="connsiteY91" fmla="*/ 4386262 h 6858000"/>
              <a:gd name="connsiteX92" fmla="*/ 4577806 w 4693698"/>
              <a:gd name="connsiteY92" fmla="*/ 4424362 h 6858000"/>
              <a:gd name="connsiteX93" fmla="*/ 4618116 w 4693698"/>
              <a:gd name="connsiteY93" fmla="*/ 4498975 h 6858000"/>
              <a:gd name="connsiteX94" fmla="*/ 4638271 w 4693698"/>
              <a:gd name="connsiteY94" fmla="*/ 4537075 h 6858000"/>
              <a:gd name="connsiteX95" fmla="*/ 4655067 w 4693698"/>
              <a:gd name="connsiteY95" fmla="*/ 4579937 h 6858000"/>
              <a:gd name="connsiteX96" fmla="*/ 4670184 w 4693698"/>
              <a:gd name="connsiteY96" fmla="*/ 4625975 h 6858000"/>
              <a:gd name="connsiteX97" fmla="*/ 4681941 w 4693698"/>
              <a:gd name="connsiteY97" fmla="*/ 4678362 h 6858000"/>
              <a:gd name="connsiteX98" fmla="*/ 4690339 w 4693698"/>
              <a:gd name="connsiteY98" fmla="*/ 4738687 h 6858000"/>
              <a:gd name="connsiteX99" fmla="*/ 4693698 w 4693698"/>
              <a:gd name="connsiteY99" fmla="*/ 4806950 h 6858000"/>
              <a:gd name="connsiteX100" fmla="*/ 4690339 w 4693698"/>
              <a:gd name="connsiteY100" fmla="*/ 4875212 h 6858000"/>
              <a:gd name="connsiteX101" fmla="*/ 4681941 w 4693698"/>
              <a:gd name="connsiteY101" fmla="*/ 4935537 h 6858000"/>
              <a:gd name="connsiteX102" fmla="*/ 4670184 w 4693698"/>
              <a:gd name="connsiteY102" fmla="*/ 4987925 h 6858000"/>
              <a:gd name="connsiteX103" fmla="*/ 4655067 w 4693698"/>
              <a:gd name="connsiteY103" fmla="*/ 5033962 h 6858000"/>
              <a:gd name="connsiteX104" fmla="*/ 4638271 w 4693698"/>
              <a:gd name="connsiteY104" fmla="*/ 5075237 h 6858000"/>
              <a:gd name="connsiteX105" fmla="*/ 4618116 w 4693698"/>
              <a:gd name="connsiteY105" fmla="*/ 5114925 h 6858000"/>
              <a:gd name="connsiteX106" fmla="*/ 4597961 w 4693698"/>
              <a:gd name="connsiteY106" fmla="*/ 5149850 h 6858000"/>
              <a:gd name="connsiteX107" fmla="*/ 4577806 w 4693698"/>
              <a:gd name="connsiteY107" fmla="*/ 5186362 h 6858000"/>
              <a:gd name="connsiteX108" fmla="*/ 4559330 w 4693698"/>
              <a:gd name="connsiteY108" fmla="*/ 5226050 h 6858000"/>
              <a:gd name="connsiteX109" fmla="*/ 4540854 w 4693698"/>
              <a:gd name="connsiteY109" fmla="*/ 5268912 h 6858000"/>
              <a:gd name="connsiteX110" fmla="*/ 4525739 w 4693698"/>
              <a:gd name="connsiteY110" fmla="*/ 5313362 h 6858000"/>
              <a:gd name="connsiteX111" fmla="*/ 4515661 w 4693698"/>
              <a:gd name="connsiteY111" fmla="*/ 5365750 h 6858000"/>
              <a:gd name="connsiteX112" fmla="*/ 4505583 w 4693698"/>
              <a:gd name="connsiteY112" fmla="*/ 5426075 h 6858000"/>
              <a:gd name="connsiteX113" fmla="*/ 4503903 w 4693698"/>
              <a:gd name="connsiteY113" fmla="*/ 5494337 h 6858000"/>
              <a:gd name="connsiteX114" fmla="*/ 4505583 w 4693698"/>
              <a:gd name="connsiteY114" fmla="*/ 5562600 h 6858000"/>
              <a:gd name="connsiteX115" fmla="*/ 4515661 w 4693698"/>
              <a:gd name="connsiteY115" fmla="*/ 5622925 h 6858000"/>
              <a:gd name="connsiteX116" fmla="*/ 4525739 w 4693698"/>
              <a:gd name="connsiteY116" fmla="*/ 5675312 h 6858000"/>
              <a:gd name="connsiteX117" fmla="*/ 4540854 w 4693698"/>
              <a:gd name="connsiteY117" fmla="*/ 5721350 h 6858000"/>
              <a:gd name="connsiteX118" fmla="*/ 4559330 w 4693698"/>
              <a:gd name="connsiteY118" fmla="*/ 5762625 h 6858000"/>
              <a:gd name="connsiteX119" fmla="*/ 4577806 w 4693698"/>
              <a:gd name="connsiteY119" fmla="*/ 5802312 h 6858000"/>
              <a:gd name="connsiteX120" fmla="*/ 4597961 w 4693698"/>
              <a:gd name="connsiteY120" fmla="*/ 5840412 h 6858000"/>
              <a:gd name="connsiteX121" fmla="*/ 4618116 w 4693698"/>
              <a:gd name="connsiteY121" fmla="*/ 5876925 h 6858000"/>
              <a:gd name="connsiteX122" fmla="*/ 4638271 w 4693698"/>
              <a:gd name="connsiteY122" fmla="*/ 5915025 h 6858000"/>
              <a:gd name="connsiteX123" fmla="*/ 4655067 w 4693698"/>
              <a:gd name="connsiteY123" fmla="*/ 5956300 h 6858000"/>
              <a:gd name="connsiteX124" fmla="*/ 4670184 w 4693698"/>
              <a:gd name="connsiteY124" fmla="*/ 6003925 h 6858000"/>
              <a:gd name="connsiteX125" fmla="*/ 4681941 w 4693698"/>
              <a:gd name="connsiteY125" fmla="*/ 6056312 h 6858000"/>
              <a:gd name="connsiteX126" fmla="*/ 4690339 w 4693698"/>
              <a:gd name="connsiteY126" fmla="*/ 6113462 h 6858000"/>
              <a:gd name="connsiteX127" fmla="*/ 4693698 w 4693698"/>
              <a:gd name="connsiteY127" fmla="*/ 6183312 h 6858000"/>
              <a:gd name="connsiteX128" fmla="*/ 4690339 w 4693698"/>
              <a:gd name="connsiteY128" fmla="*/ 6251575 h 6858000"/>
              <a:gd name="connsiteX129" fmla="*/ 4681941 w 4693698"/>
              <a:gd name="connsiteY129" fmla="*/ 6311900 h 6858000"/>
              <a:gd name="connsiteX130" fmla="*/ 4670184 w 4693698"/>
              <a:gd name="connsiteY130" fmla="*/ 6361112 h 6858000"/>
              <a:gd name="connsiteX131" fmla="*/ 4655067 w 4693698"/>
              <a:gd name="connsiteY131" fmla="*/ 6407150 h 6858000"/>
              <a:gd name="connsiteX132" fmla="*/ 4638271 w 4693698"/>
              <a:gd name="connsiteY132" fmla="*/ 6448425 h 6858000"/>
              <a:gd name="connsiteX133" fmla="*/ 4619796 w 4693698"/>
              <a:gd name="connsiteY133" fmla="*/ 6488112 h 6858000"/>
              <a:gd name="connsiteX134" fmla="*/ 4601320 w 4693698"/>
              <a:gd name="connsiteY134" fmla="*/ 6523037 h 6858000"/>
              <a:gd name="connsiteX135" fmla="*/ 4581165 w 4693698"/>
              <a:gd name="connsiteY135" fmla="*/ 6561137 h 6858000"/>
              <a:gd name="connsiteX136" fmla="*/ 4561010 w 4693698"/>
              <a:gd name="connsiteY136" fmla="*/ 6597650 h 6858000"/>
              <a:gd name="connsiteX137" fmla="*/ 4544214 w 4693698"/>
              <a:gd name="connsiteY137" fmla="*/ 6640512 h 6858000"/>
              <a:gd name="connsiteX138" fmla="*/ 4527418 w 4693698"/>
              <a:gd name="connsiteY138" fmla="*/ 6683375 h 6858000"/>
              <a:gd name="connsiteX139" fmla="*/ 4517340 w 4693698"/>
              <a:gd name="connsiteY139" fmla="*/ 6735762 h 6858000"/>
              <a:gd name="connsiteX140" fmla="*/ 4508943 w 4693698"/>
              <a:gd name="connsiteY140" fmla="*/ 6791325 h 6858000"/>
              <a:gd name="connsiteX141" fmla="*/ 4503903 w 4693698"/>
              <a:gd name="connsiteY141" fmla="*/ 6858000 h 6858000"/>
              <a:gd name="connsiteX142" fmla="*/ 1582057 w 4693698"/>
              <a:gd name="connsiteY142" fmla="*/ 6858000 h 6858000"/>
              <a:gd name="connsiteX143" fmla="*/ 420914 w 4693698"/>
              <a:gd name="connsiteY143" fmla="*/ 6858000 h 6858000"/>
              <a:gd name="connsiteX144" fmla="*/ 0 w 4693698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693698" h="6858000">
                <a:moveTo>
                  <a:pt x="0" y="0"/>
                </a:moveTo>
                <a:lnTo>
                  <a:pt x="420914" y="0"/>
                </a:lnTo>
                <a:lnTo>
                  <a:pt x="1582057" y="0"/>
                </a:lnTo>
                <a:lnTo>
                  <a:pt x="4503903" y="0"/>
                </a:lnTo>
                <a:lnTo>
                  <a:pt x="4508943" y="66675"/>
                </a:lnTo>
                <a:lnTo>
                  <a:pt x="4517340" y="122237"/>
                </a:lnTo>
                <a:lnTo>
                  <a:pt x="4527418" y="174625"/>
                </a:lnTo>
                <a:lnTo>
                  <a:pt x="4544214" y="217487"/>
                </a:lnTo>
                <a:lnTo>
                  <a:pt x="4561010" y="260350"/>
                </a:lnTo>
                <a:lnTo>
                  <a:pt x="4581165" y="296862"/>
                </a:lnTo>
                <a:lnTo>
                  <a:pt x="4601320" y="334962"/>
                </a:lnTo>
                <a:lnTo>
                  <a:pt x="4619796" y="369887"/>
                </a:lnTo>
                <a:lnTo>
                  <a:pt x="4638271" y="409575"/>
                </a:lnTo>
                <a:lnTo>
                  <a:pt x="4655067" y="450850"/>
                </a:lnTo>
                <a:lnTo>
                  <a:pt x="4670184" y="496887"/>
                </a:lnTo>
                <a:lnTo>
                  <a:pt x="4681941" y="546100"/>
                </a:lnTo>
                <a:lnTo>
                  <a:pt x="4690339" y="606425"/>
                </a:lnTo>
                <a:lnTo>
                  <a:pt x="4693698" y="673100"/>
                </a:lnTo>
                <a:lnTo>
                  <a:pt x="4690339" y="744537"/>
                </a:lnTo>
                <a:lnTo>
                  <a:pt x="4681941" y="801687"/>
                </a:lnTo>
                <a:lnTo>
                  <a:pt x="4670184" y="854075"/>
                </a:lnTo>
                <a:lnTo>
                  <a:pt x="4655067" y="901700"/>
                </a:lnTo>
                <a:lnTo>
                  <a:pt x="4638271" y="942975"/>
                </a:lnTo>
                <a:lnTo>
                  <a:pt x="4618116" y="981075"/>
                </a:lnTo>
                <a:lnTo>
                  <a:pt x="4597961" y="1017587"/>
                </a:lnTo>
                <a:lnTo>
                  <a:pt x="4577806" y="1055687"/>
                </a:lnTo>
                <a:lnTo>
                  <a:pt x="4559330" y="1095375"/>
                </a:lnTo>
                <a:lnTo>
                  <a:pt x="4540854" y="1136650"/>
                </a:lnTo>
                <a:lnTo>
                  <a:pt x="4525739" y="1182687"/>
                </a:lnTo>
                <a:lnTo>
                  <a:pt x="4515661" y="1235075"/>
                </a:lnTo>
                <a:lnTo>
                  <a:pt x="4505583" y="1295400"/>
                </a:lnTo>
                <a:lnTo>
                  <a:pt x="4503903" y="1363662"/>
                </a:lnTo>
                <a:lnTo>
                  <a:pt x="4505583" y="1431925"/>
                </a:lnTo>
                <a:lnTo>
                  <a:pt x="4515661" y="1492250"/>
                </a:lnTo>
                <a:lnTo>
                  <a:pt x="4525739" y="1544637"/>
                </a:lnTo>
                <a:lnTo>
                  <a:pt x="4540854" y="1589087"/>
                </a:lnTo>
                <a:lnTo>
                  <a:pt x="4559330" y="1631950"/>
                </a:lnTo>
                <a:lnTo>
                  <a:pt x="4577806" y="1671637"/>
                </a:lnTo>
                <a:lnTo>
                  <a:pt x="4597961" y="1708150"/>
                </a:lnTo>
                <a:lnTo>
                  <a:pt x="4618116" y="1743075"/>
                </a:lnTo>
                <a:lnTo>
                  <a:pt x="4638271" y="1782762"/>
                </a:lnTo>
                <a:lnTo>
                  <a:pt x="4655067" y="1824037"/>
                </a:lnTo>
                <a:lnTo>
                  <a:pt x="4670184" y="1870075"/>
                </a:lnTo>
                <a:lnTo>
                  <a:pt x="4681941" y="1922462"/>
                </a:lnTo>
                <a:lnTo>
                  <a:pt x="4690339" y="1982787"/>
                </a:lnTo>
                <a:lnTo>
                  <a:pt x="4693698" y="2051050"/>
                </a:lnTo>
                <a:lnTo>
                  <a:pt x="4690339" y="2119312"/>
                </a:lnTo>
                <a:lnTo>
                  <a:pt x="4681941" y="2179637"/>
                </a:lnTo>
                <a:lnTo>
                  <a:pt x="4670184" y="2232025"/>
                </a:lnTo>
                <a:lnTo>
                  <a:pt x="4655067" y="2278062"/>
                </a:lnTo>
                <a:lnTo>
                  <a:pt x="4638271" y="2319337"/>
                </a:lnTo>
                <a:lnTo>
                  <a:pt x="4618116" y="2359025"/>
                </a:lnTo>
                <a:lnTo>
                  <a:pt x="4597961" y="2395537"/>
                </a:lnTo>
                <a:lnTo>
                  <a:pt x="4577806" y="2433637"/>
                </a:lnTo>
                <a:lnTo>
                  <a:pt x="4559330" y="2471737"/>
                </a:lnTo>
                <a:lnTo>
                  <a:pt x="4540854" y="2513012"/>
                </a:lnTo>
                <a:lnTo>
                  <a:pt x="4525739" y="2560637"/>
                </a:lnTo>
                <a:lnTo>
                  <a:pt x="4515661" y="2613025"/>
                </a:lnTo>
                <a:lnTo>
                  <a:pt x="4505583" y="2671762"/>
                </a:lnTo>
                <a:lnTo>
                  <a:pt x="4503903" y="2741612"/>
                </a:lnTo>
                <a:lnTo>
                  <a:pt x="4505583" y="2809875"/>
                </a:lnTo>
                <a:lnTo>
                  <a:pt x="4515661" y="2868612"/>
                </a:lnTo>
                <a:lnTo>
                  <a:pt x="4525739" y="2922587"/>
                </a:lnTo>
                <a:lnTo>
                  <a:pt x="4540854" y="2967037"/>
                </a:lnTo>
                <a:lnTo>
                  <a:pt x="4559330" y="3009900"/>
                </a:lnTo>
                <a:lnTo>
                  <a:pt x="4577806" y="3046412"/>
                </a:lnTo>
                <a:lnTo>
                  <a:pt x="4597961" y="3084512"/>
                </a:lnTo>
                <a:lnTo>
                  <a:pt x="4618116" y="3121025"/>
                </a:lnTo>
                <a:lnTo>
                  <a:pt x="4638271" y="3160712"/>
                </a:lnTo>
                <a:lnTo>
                  <a:pt x="4655067" y="3201987"/>
                </a:lnTo>
                <a:lnTo>
                  <a:pt x="4670184" y="3248025"/>
                </a:lnTo>
                <a:lnTo>
                  <a:pt x="4681941" y="3300412"/>
                </a:lnTo>
                <a:lnTo>
                  <a:pt x="4690339" y="3360737"/>
                </a:lnTo>
                <a:lnTo>
                  <a:pt x="4693698" y="3427412"/>
                </a:lnTo>
                <a:lnTo>
                  <a:pt x="4690339" y="3497262"/>
                </a:lnTo>
                <a:lnTo>
                  <a:pt x="4681941" y="3557587"/>
                </a:lnTo>
                <a:lnTo>
                  <a:pt x="4670184" y="3609975"/>
                </a:lnTo>
                <a:lnTo>
                  <a:pt x="4655067" y="3656012"/>
                </a:lnTo>
                <a:lnTo>
                  <a:pt x="4638271" y="3697287"/>
                </a:lnTo>
                <a:lnTo>
                  <a:pt x="4618116" y="3736975"/>
                </a:lnTo>
                <a:lnTo>
                  <a:pt x="4577806" y="3811587"/>
                </a:lnTo>
                <a:lnTo>
                  <a:pt x="4559330" y="3848100"/>
                </a:lnTo>
                <a:lnTo>
                  <a:pt x="4540854" y="3890962"/>
                </a:lnTo>
                <a:lnTo>
                  <a:pt x="4525739" y="3935412"/>
                </a:lnTo>
                <a:lnTo>
                  <a:pt x="4515661" y="3987800"/>
                </a:lnTo>
                <a:lnTo>
                  <a:pt x="4505583" y="4048125"/>
                </a:lnTo>
                <a:lnTo>
                  <a:pt x="4503903" y="4116387"/>
                </a:lnTo>
                <a:lnTo>
                  <a:pt x="4505583" y="4186237"/>
                </a:lnTo>
                <a:lnTo>
                  <a:pt x="4515661" y="4244975"/>
                </a:lnTo>
                <a:lnTo>
                  <a:pt x="4525739" y="4297362"/>
                </a:lnTo>
                <a:lnTo>
                  <a:pt x="4540854" y="4343400"/>
                </a:lnTo>
                <a:lnTo>
                  <a:pt x="4559330" y="4386262"/>
                </a:lnTo>
                <a:lnTo>
                  <a:pt x="4577806" y="4424362"/>
                </a:lnTo>
                <a:lnTo>
                  <a:pt x="4618116" y="4498975"/>
                </a:lnTo>
                <a:lnTo>
                  <a:pt x="4638271" y="4537075"/>
                </a:lnTo>
                <a:lnTo>
                  <a:pt x="4655067" y="4579937"/>
                </a:lnTo>
                <a:lnTo>
                  <a:pt x="4670184" y="4625975"/>
                </a:lnTo>
                <a:lnTo>
                  <a:pt x="4681941" y="4678362"/>
                </a:lnTo>
                <a:lnTo>
                  <a:pt x="4690339" y="4738687"/>
                </a:lnTo>
                <a:lnTo>
                  <a:pt x="4693698" y="4806950"/>
                </a:lnTo>
                <a:lnTo>
                  <a:pt x="4690339" y="4875212"/>
                </a:lnTo>
                <a:lnTo>
                  <a:pt x="4681941" y="4935537"/>
                </a:lnTo>
                <a:lnTo>
                  <a:pt x="4670184" y="4987925"/>
                </a:lnTo>
                <a:lnTo>
                  <a:pt x="4655067" y="5033962"/>
                </a:lnTo>
                <a:lnTo>
                  <a:pt x="4638271" y="5075237"/>
                </a:lnTo>
                <a:lnTo>
                  <a:pt x="4618116" y="5114925"/>
                </a:lnTo>
                <a:lnTo>
                  <a:pt x="4597961" y="5149850"/>
                </a:lnTo>
                <a:lnTo>
                  <a:pt x="4577806" y="5186362"/>
                </a:lnTo>
                <a:lnTo>
                  <a:pt x="4559330" y="5226050"/>
                </a:lnTo>
                <a:lnTo>
                  <a:pt x="4540854" y="5268912"/>
                </a:lnTo>
                <a:lnTo>
                  <a:pt x="4525739" y="5313362"/>
                </a:lnTo>
                <a:lnTo>
                  <a:pt x="4515661" y="5365750"/>
                </a:lnTo>
                <a:lnTo>
                  <a:pt x="4505583" y="5426075"/>
                </a:lnTo>
                <a:lnTo>
                  <a:pt x="4503903" y="5494337"/>
                </a:lnTo>
                <a:lnTo>
                  <a:pt x="4505583" y="5562600"/>
                </a:lnTo>
                <a:lnTo>
                  <a:pt x="4515661" y="5622925"/>
                </a:lnTo>
                <a:lnTo>
                  <a:pt x="4525739" y="5675312"/>
                </a:lnTo>
                <a:lnTo>
                  <a:pt x="4540854" y="5721350"/>
                </a:lnTo>
                <a:lnTo>
                  <a:pt x="4559330" y="5762625"/>
                </a:lnTo>
                <a:lnTo>
                  <a:pt x="4577806" y="5802312"/>
                </a:lnTo>
                <a:lnTo>
                  <a:pt x="4597961" y="5840412"/>
                </a:lnTo>
                <a:lnTo>
                  <a:pt x="4618116" y="5876925"/>
                </a:lnTo>
                <a:lnTo>
                  <a:pt x="4638271" y="5915025"/>
                </a:lnTo>
                <a:lnTo>
                  <a:pt x="4655067" y="5956300"/>
                </a:lnTo>
                <a:lnTo>
                  <a:pt x="4670184" y="6003925"/>
                </a:lnTo>
                <a:lnTo>
                  <a:pt x="4681941" y="6056312"/>
                </a:lnTo>
                <a:lnTo>
                  <a:pt x="4690339" y="6113462"/>
                </a:lnTo>
                <a:lnTo>
                  <a:pt x="4693698" y="6183312"/>
                </a:lnTo>
                <a:lnTo>
                  <a:pt x="4690339" y="6251575"/>
                </a:lnTo>
                <a:lnTo>
                  <a:pt x="4681941" y="6311900"/>
                </a:lnTo>
                <a:lnTo>
                  <a:pt x="4670184" y="6361112"/>
                </a:lnTo>
                <a:lnTo>
                  <a:pt x="4655067" y="6407150"/>
                </a:lnTo>
                <a:lnTo>
                  <a:pt x="4638271" y="6448425"/>
                </a:lnTo>
                <a:lnTo>
                  <a:pt x="4619796" y="6488112"/>
                </a:lnTo>
                <a:lnTo>
                  <a:pt x="4601320" y="6523037"/>
                </a:lnTo>
                <a:lnTo>
                  <a:pt x="4581165" y="6561137"/>
                </a:lnTo>
                <a:lnTo>
                  <a:pt x="4561010" y="6597650"/>
                </a:lnTo>
                <a:lnTo>
                  <a:pt x="4544214" y="6640512"/>
                </a:lnTo>
                <a:lnTo>
                  <a:pt x="4527418" y="6683375"/>
                </a:lnTo>
                <a:lnTo>
                  <a:pt x="4517340" y="6735762"/>
                </a:lnTo>
                <a:lnTo>
                  <a:pt x="4508943" y="6791325"/>
                </a:lnTo>
                <a:lnTo>
                  <a:pt x="4503903" y="6858000"/>
                </a:lnTo>
                <a:lnTo>
                  <a:pt x="1582057" y="6858000"/>
                </a:lnTo>
                <a:lnTo>
                  <a:pt x="42091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4B9FAFB2-BEB5-4848-8018-BCAD99E2E1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838076" cy="6858000"/>
          </a:xfrm>
          <a:custGeom>
            <a:avLst/>
            <a:gdLst>
              <a:gd name="connsiteX0" fmla="*/ 4838076 w 4838076"/>
              <a:gd name="connsiteY0" fmla="*/ 0 h 6858000"/>
              <a:gd name="connsiteX1" fmla="*/ 4417162 w 4838076"/>
              <a:gd name="connsiteY1" fmla="*/ 0 h 6858000"/>
              <a:gd name="connsiteX2" fmla="*/ 3459219 w 4838076"/>
              <a:gd name="connsiteY2" fmla="*/ 0 h 6858000"/>
              <a:gd name="connsiteX3" fmla="*/ 334174 w 4838076"/>
              <a:gd name="connsiteY3" fmla="*/ 0 h 6858000"/>
              <a:gd name="connsiteX4" fmla="*/ 334173 w 4838076"/>
              <a:gd name="connsiteY4" fmla="*/ 0 h 6858000"/>
              <a:gd name="connsiteX5" fmla="*/ 189795 w 4838076"/>
              <a:gd name="connsiteY5" fmla="*/ 0 h 6858000"/>
              <a:gd name="connsiteX6" fmla="*/ 184756 w 4838076"/>
              <a:gd name="connsiteY6" fmla="*/ 66675 h 6858000"/>
              <a:gd name="connsiteX7" fmla="*/ 176358 w 4838076"/>
              <a:gd name="connsiteY7" fmla="*/ 122237 h 6858000"/>
              <a:gd name="connsiteX8" fmla="*/ 166281 w 4838076"/>
              <a:gd name="connsiteY8" fmla="*/ 174625 h 6858000"/>
              <a:gd name="connsiteX9" fmla="*/ 149485 w 4838076"/>
              <a:gd name="connsiteY9" fmla="*/ 217487 h 6858000"/>
              <a:gd name="connsiteX10" fmla="*/ 132689 w 4838076"/>
              <a:gd name="connsiteY10" fmla="*/ 260350 h 6858000"/>
              <a:gd name="connsiteX11" fmla="*/ 112534 w 4838076"/>
              <a:gd name="connsiteY11" fmla="*/ 296862 h 6858000"/>
              <a:gd name="connsiteX12" fmla="*/ 92379 w 4838076"/>
              <a:gd name="connsiteY12" fmla="*/ 334962 h 6858000"/>
              <a:gd name="connsiteX13" fmla="*/ 73903 w 4838076"/>
              <a:gd name="connsiteY13" fmla="*/ 369887 h 6858000"/>
              <a:gd name="connsiteX14" fmla="*/ 55427 w 4838076"/>
              <a:gd name="connsiteY14" fmla="*/ 409575 h 6858000"/>
              <a:gd name="connsiteX15" fmla="*/ 38632 w 4838076"/>
              <a:gd name="connsiteY15" fmla="*/ 450850 h 6858000"/>
              <a:gd name="connsiteX16" fmla="*/ 23515 w 4838076"/>
              <a:gd name="connsiteY16" fmla="*/ 496887 h 6858000"/>
              <a:gd name="connsiteX17" fmla="*/ 11758 w 4838076"/>
              <a:gd name="connsiteY17" fmla="*/ 546100 h 6858000"/>
              <a:gd name="connsiteX18" fmla="*/ 3359 w 4838076"/>
              <a:gd name="connsiteY18" fmla="*/ 606425 h 6858000"/>
              <a:gd name="connsiteX19" fmla="*/ 0 w 4838076"/>
              <a:gd name="connsiteY19" fmla="*/ 673100 h 6858000"/>
              <a:gd name="connsiteX20" fmla="*/ 3359 w 4838076"/>
              <a:gd name="connsiteY20" fmla="*/ 744537 h 6858000"/>
              <a:gd name="connsiteX21" fmla="*/ 11758 w 4838076"/>
              <a:gd name="connsiteY21" fmla="*/ 801687 h 6858000"/>
              <a:gd name="connsiteX22" fmla="*/ 23515 w 4838076"/>
              <a:gd name="connsiteY22" fmla="*/ 854075 h 6858000"/>
              <a:gd name="connsiteX23" fmla="*/ 38632 w 4838076"/>
              <a:gd name="connsiteY23" fmla="*/ 901700 h 6858000"/>
              <a:gd name="connsiteX24" fmla="*/ 55427 w 4838076"/>
              <a:gd name="connsiteY24" fmla="*/ 942975 h 6858000"/>
              <a:gd name="connsiteX25" fmla="*/ 75583 w 4838076"/>
              <a:gd name="connsiteY25" fmla="*/ 981075 h 6858000"/>
              <a:gd name="connsiteX26" fmla="*/ 95738 w 4838076"/>
              <a:gd name="connsiteY26" fmla="*/ 1017587 h 6858000"/>
              <a:gd name="connsiteX27" fmla="*/ 115893 w 4838076"/>
              <a:gd name="connsiteY27" fmla="*/ 1055687 h 6858000"/>
              <a:gd name="connsiteX28" fmla="*/ 134368 w 4838076"/>
              <a:gd name="connsiteY28" fmla="*/ 1095375 h 6858000"/>
              <a:gd name="connsiteX29" fmla="*/ 152844 w 4838076"/>
              <a:gd name="connsiteY29" fmla="*/ 1136650 h 6858000"/>
              <a:gd name="connsiteX30" fmla="*/ 167960 w 4838076"/>
              <a:gd name="connsiteY30" fmla="*/ 1182687 h 6858000"/>
              <a:gd name="connsiteX31" fmla="*/ 178038 w 4838076"/>
              <a:gd name="connsiteY31" fmla="*/ 1235075 h 6858000"/>
              <a:gd name="connsiteX32" fmla="*/ 188115 w 4838076"/>
              <a:gd name="connsiteY32" fmla="*/ 1295400 h 6858000"/>
              <a:gd name="connsiteX33" fmla="*/ 189795 w 4838076"/>
              <a:gd name="connsiteY33" fmla="*/ 1363662 h 6858000"/>
              <a:gd name="connsiteX34" fmla="*/ 188115 w 4838076"/>
              <a:gd name="connsiteY34" fmla="*/ 1431925 h 6858000"/>
              <a:gd name="connsiteX35" fmla="*/ 178038 w 4838076"/>
              <a:gd name="connsiteY35" fmla="*/ 1492250 h 6858000"/>
              <a:gd name="connsiteX36" fmla="*/ 167960 w 4838076"/>
              <a:gd name="connsiteY36" fmla="*/ 1544637 h 6858000"/>
              <a:gd name="connsiteX37" fmla="*/ 152844 w 4838076"/>
              <a:gd name="connsiteY37" fmla="*/ 1589087 h 6858000"/>
              <a:gd name="connsiteX38" fmla="*/ 134368 w 4838076"/>
              <a:gd name="connsiteY38" fmla="*/ 1631950 h 6858000"/>
              <a:gd name="connsiteX39" fmla="*/ 115893 w 4838076"/>
              <a:gd name="connsiteY39" fmla="*/ 1671637 h 6858000"/>
              <a:gd name="connsiteX40" fmla="*/ 95738 w 4838076"/>
              <a:gd name="connsiteY40" fmla="*/ 1708150 h 6858000"/>
              <a:gd name="connsiteX41" fmla="*/ 75583 w 4838076"/>
              <a:gd name="connsiteY41" fmla="*/ 1743075 h 6858000"/>
              <a:gd name="connsiteX42" fmla="*/ 55427 w 4838076"/>
              <a:gd name="connsiteY42" fmla="*/ 1782762 h 6858000"/>
              <a:gd name="connsiteX43" fmla="*/ 38632 w 4838076"/>
              <a:gd name="connsiteY43" fmla="*/ 1824037 h 6858000"/>
              <a:gd name="connsiteX44" fmla="*/ 23515 w 4838076"/>
              <a:gd name="connsiteY44" fmla="*/ 1870075 h 6858000"/>
              <a:gd name="connsiteX45" fmla="*/ 11758 w 4838076"/>
              <a:gd name="connsiteY45" fmla="*/ 1922462 h 6858000"/>
              <a:gd name="connsiteX46" fmla="*/ 3359 w 4838076"/>
              <a:gd name="connsiteY46" fmla="*/ 1982787 h 6858000"/>
              <a:gd name="connsiteX47" fmla="*/ 0 w 4838076"/>
              <a:gd name="connsiteY47" fmla="*/ 2051050 h 6858000"/>
              <a:gd name="connsiteX48" fmla="*/ 3359 w 4838076"/>
              <a:gd name="connsiteY48" fmla="*/ 2119312 h 6858000"/>
              <a:gd name="connsiteX49" fmla="*/ 11758 w 4838076"/>
              <a:gd name="connsiteY49" fmla="*/ 2179637 h 6858000"/>
              <a:gd name="connsiteX50" fmla="*/ 23515 w 4838076"/>
              <a:gd name="connsiteY50" fmla="*/ 2232025 h 6858000"/>
              <a:gd name="connsiteX51" fmla="*/ 38632 w 4838076"/>
              <a:gd name="connsiteY51" fmla="*/ 2278062 h 6858000"/>
              <a:gd name="connsiteX52" fmla="*/ 55427 w 4838076"/>
              <a:gd name="connsiteY52" fmla="*/ 2319337 h 6858000"/>
              <a:gd name="connsiteX53" fmla="*/ 75583 w 4838076"/>
              <a:gd name="connsiteY53" fmla="*/ 2359025 h 6858000"/>
              <a:gd name="connsiteX54" fmla="*/ 95738 w 4838076"/>
              <a:gd name="connsiteY54" fmla="*/ 2395537 h 6858000"/>
              <a:gd name="connsiteX55" fmla="*/ 115893 w 4838076"/>
              <a:gd name="connsiteY55" fmla="*/ 2433637 h 6858000"/>
              <a:gd name="connsiteX56" fmla="*/ 134368 w 4838076"/>
              <a:gd name="connsiteY56" fmla="*/ 2471737 h 6858000"/>
              <a:gd name="connsiteX57" fmla="*/ 152844 w 4838076"/>
              <a:gd name="connsiteY57" fmla="*/ 2513012 h 6858000"/>
              <a:gd name="connsiteX58" fmla="*/ 167960 w 4838076"/>
              <a:gd name="connsiteY58" fmla="*/ 2560637 h 6858000"/>
              <a:gd name="connsiteX59" fmla="*/ 178038 w 4838076"/>
              <a:gd name="connsiteY59" fmla="*/ 2613025 h 6858000"/>
              <a:gd name="connsiteX60" fmla="*/ 188115 w 4838076"/>
              <a:gd name="connsiteY60" fmla="*/ 2671762 h 6858000"/>
              <a:gd name="connsiteX61" fmla="*/ 189795 w 4838076"/>
              <a:gd name="connsiteY61" fmla="*/ 2741612 h 6858000"/>
              <a:gd name="connsiteX62" fmla="*/ 188115 w 4838076"/>
              <a:gd name="connsiteY62" fmla="*/ 2809875 h 6858000"/>
              <a:gd name="connsiteX63" fmla="*/ 178038 w 4838076"/>
              <a:gd name="connsiteY63" fmla="*/ 2868612 h 6858000"/>
              <a:gd name="connsiteX64" fmla="*/ 167960 w 4838076"/>
              <a:gd name="connsiteY64" fmla="*/ 2922587 h 6858000"/>
              <a:gd name="connsiteX65" fmla="*/ 152844 w 4838076"/>
              <a:gd name="connsiteY65" fmla="*/ 2967037 h 6858000"/>
              <a:gd name="connsiteX66" fmla="*/ 134368 w 4838076"/>
              <a:gd name="connsiteY66" fmla="*/ 3009900 h 6858000"/>
              <a:gd name="connsiteX67" fmla="*/ 115893 w 4838076"/>
              <a:gd name="connsiteY67" fmla="*/ 3046412 h 6858000"/>
              <a:gd name="connsiteX68" fmla="*/ 95738 w 4838076"/>
              <a:gd name="connsiteY68" fmla="*/ 3084512 h 6858000"/>
              <a:gd name="connsiteX69" fmla="*/ 75583 w 4838076"/>
              <a:gd name="connsiteY69" fmla="*/ 3121025 h 6858000"/>
              <a:gd name="connsiteX70" fmla="*/ 55427 w 4838076"/>
              <a:gd name="connsiteY70" fmla="*/ 3160712 h 6858000"/>
              <a:gd name="connsiteX71" fmla="*/ 38632 w 4838076"/>
              <a:gd name="connsiteY71" fmla="*/ 3201987 h 6858000"/>
              <a:gd name="connsiteX72" fmla="*/ 23515 w 4838076"/>
              <a:gd name="connsiteY72" fmla="*/ 3248025 h 6858000"/>
              <a:gd name="connsiteX73" fmla="*/ 11758 w 4838076"/>
              <a:gd name="connsiteY73" fmla="*/ 3300412 h 6858000"/>
              <a:gd name="connsiteX74" fmla="*/ 3359 w 4838076"/>
              <a:gd name="connsiteY74" fmla="*/ 3360737 h 6858000"/>
              <a:gd name="connsiteX75" fmla="*/ 0 w 4838076"/>
              <a:gd name="connsiteY75" fmla="*/ 3427412 h 6858000"/>
              <a:gd name="connsiteX76" fmla="*/ 3359 w 4838076"/>
              <a:gd name="connsiteY76" fmla="*/ 3497262 h 6858000"/>
              <a:gd name="connsiteX77" fmla="*/ 11758 w 4838076"/>
              <a:gd name="connsiteY77" fmla="*/ 3557587 h 6858000"/>
              <a:gd name="connsiteX78" fmla="*/ 23515 w 4838076"/>
              <a:gd name="connsiteY78" fmla="*/ 3609975 h 6858000"/>
              <a:gd name="connsiteX79" fmla="*/ 38632 w 4838076"/>
              <a:gd name="connsiteY79" fmla="*/ 3656012 h 6858000"/>
              <a:gd name="connsiteX80" fmla="*/ 55427 w 4838076"/>
              <a:gd name="connsiteY80" fmla="*/ 3697287 h 6858000"/>
              <a:gd name="connsiteX81" fmla="*/ 75583 w 4838076"/>
              <a:gd name="connsiteY81" fmla="*/ 3736975 h 6858000"/>
              <a:gd name="connsiteX82" fmla="*/ 115893 w 4838076"/>
              <a:gd name="connsiteY82" fmla="*/ 3811587 h 6858000"/>
              <a:gd name="connsiteX83" fmla="*/ 134368 w 4838076"/>
              <a:gd name="connsiteY83" fmla="*/ 3848100 h 6858000"/>
              <a:gd name="connsiteX84" fmla="*/ 152844 w 4838076"/>
              <a:gd name="connsiteY84" fmla="*/ 3890962 h 6858000"/>
              <a:gd name="connsiteX85" fmla="*/ 167960 w 4838076"/>
              <a:gd name="connsiteY85" fmla="*/ 3935412 h 6858000"/>
              <a:gd name="connsiteX86" fmla="*/ 178038 w 4838076"/>
              <a:gd name="connsiteY86" fmla="*/ 3987800 h 6858000"/>
              <a:gd name="connsiteX87" fmla="*/ 188115 w 4838076"/>
              <a:gd name="connsiteY87" fmla="*/ 4048125 h 6858000"/>
              <a:gd name="connsiteX88" fmla="*/ 189795 w 4838076"/>
              <a:gd name="connsiteY88" fmla="*/ 4116387 h 6858000"/>
              <a:gd name="connsiteX89" fmla="*/ 188115 w 4838076"/>
              <a:gd name="connsiteY89" fmla="*/ 4186237 h 6858000"/>
              <a:gd name="connsiteX90" fmla="*/ 178038 w 4838076"/>
              <a:gd name="connsiteY90" fmla="*/ 4244975 h 6858000"/>
              <a:gd name="connsiteX91" fmla="*/ 167960 w 4838076"/>
              <a:gd name="connsiteY91" fmla="*/ 4297362 h 6858000"/>
              <a:gd name="connsiteX92" fmla="*/ 152844 w 4838076"/>
              <a:gd name="connsiteY92" fmla="*/ 4343400 h 6858000"/>
              <a:gd name="connsiteX93" fmla="*/ 134368 w 4838076"/>
              <a:gd name="connsiteY93" fmla="*/ 4386262 h 6858000"/>
              <a:gd name="connsiteX94" fmla="*/ 115893 w 4838076"/>
              <a:gd name="connsiteY94" fmla="*/ 4424362 h 6858000"/>
              <a:gd name="connsiteX95" fmla="*/ 75583 w 4838076"/>
              <a:gd name="connsiteY95" fmla="*/ 4498975 h 6858000"/>
              <a:gd name="connsiteX96" fmla="*/ 55427 w 4838076"/>
              <a:gd name="connsiteY96" fmla="*/ 4537075 h 6858000"/>
              <a:gd name="connsiteX97" fmla="*/ 38632 w 4838076"/>
              <a:gd name="connsiteY97" fmla="*/ 4579937 h 6858000"/>
              <a:gd name="connsiteX98" fmla="*/ 23515 w 4838076"/>
              <a:gd name="connsiteY98" fmla="*/ 4625975 h 6858000"/>
              <a:gd name="connsiteX99" fmla="*/ 11758 w 4838076"/>
              <a:gd name="connsiteY99" fmla="*/ 4678362 h 6858000"/>
              <a:gd name="connsiteX100" fmla="*/ 3359 w 4838076"/>
              <a:gd name="connsiteY100" fmla="*/ 4738687 h 6858000"/>
              <a:gd name="connsiteX101" fmla="*/ 0 w 4838076"/>
              <a:gd name="connsiteY101" fmla="*/ 4806950 h 6858000"/>
              <a:gd name="connsiteX102" fmla="*/ 3359 w 4838076"/>
              <a:gd name="connsiteY102" fmla="*/ 4875212 h 6858000"/>
              <a:gd name="connsiteX103" fmla="*/ 11758 w 4838076"/>
              <a:gd name="connsiteY103" fmla="*/ 4935537 h 6858000"/>
              <a:gd name="connsiteX104" fmla="*/ 23515 w 4838076"/>
              <a:gd name="connsiteY104" fmla="*/ 4987925 h 6858000"/>
              <a:gd name="connsiteX105" fmla="*/ 38632 w 4838076"/>
              <a:gd name="connsiteY105" fmla="*/ 5033962 h 6858000"/>
              <a:gd name="connsiteX106" fmla="*/ 55427 w 4838076"/>
              <a:gd name="connsiteY106" fmla="*/ 5075237 h 6858000"/>
              <a:gd name="connsiteX107" fmla="*/ 75583 w 4838076"/>
              <a:gd name="connsiteY107" fmla="*/ 5114925 h 6858000"/>
              <a:gd name="connsiteX108" fmla="*/ 95738 w 4838076"/>
              <a:gd name="connsiteY108" fmla="*/ 5149850 h 6858000"/>
              <a:gd name="connsiteX109" fmla="*/ 115893 w 4838076"/>
              <a:gd name="connsiteY109" fmla="*/ 5186362 h 6858000"/>
              <a:gd name="connsiteX110" fmla="*/ 134368 w 4838076"/>
              <a:gd name="connsiteY110" fmla="*/ 5226050 h 6858000"/>
              <a:gd name="connsiteX111" fmla="*/ 152844 w 4838076"/>
              <a:gd name="connsiteY111" fmla="*/ 5268912 h 6858000"/>
              <a:gd name="connsiteX112" fmla="*/ 167960 w 4838076"/>
              <a:gd name="connsiteY112" fmla="*/ 5313362 h 6858000"/>
              <a:gd name="connsiteX113" fmla="*/ 178038 w 4838076"/>
              <a:gd name="connsiteY113" fmla="*/ 5365750 h 6858000"/>
              <a:gd name="connsiteX114" fmla="*/ 188115 w 4838076"/>
              <a:gd name="connsiteY114" fmla="*/ 5426075 h 6858000"/>
              <a:gd name="connsiteX115" fmla="*/ 189795 w 4838076"/>
              <a:gd name="connsiteY115" fmla="*/ 5494337 h 6858000"/>
              <a:gd name="connsiteX116" fmla="*/ 188115 w 4838076"/>
              <a:gd name="connsiteY116" fmla="*/ 5562600 h 6858000"/>
              <a:gd name="connsiteX117" fmla="*/ 178038 w 4838076"/>
              <a:gd name="connsiteY117" fmla="*/ 5622925 h 6858000"/>
              <a:gd name="connsiteX118" fmla="*/ 167960 w 4838076"/>
              <a:gd name="connsiteY118" fmla="*/ 5675312 h 6858000"/>
              <a:gd name="connsiteX119" fmla="*/ 152844 w 4838076"/>
              <a:gd name="connsiteY119" fmla="*/ 5721350 h 6858000"/>
              <a:gd name="connsiteX120" fmla="*/ 134368 w 4838076"/>
              <a:gd name="connsiteY120" fmla="*/ 5762625 h 6858000"/>
              <a:gd name="connsiteX121" fmla="*/ 115893 w 4838076"/>
              <a:gd name="connsiteY121" fmla="*/ 5802312 h 6858000"/>
              <a:gd name="connsiteX122" fmla="*/ 95738 w 4838076"/>
              <a:gd name="connsiteY122" fmla="*/ 5840412 h 6858000"/>
              <a:gd name="connsiteX123" fmla="*/ 75583 w 4838076"/>
              <a:gd name="connsiteY123" fmla="*/ 5876925 h 6858000"/>
              <a:gd name="connsiteX124" fmla="*/ 55427 w 4838076"/>
              <a:gd name="connsiteY124" fmla="*/ 5915025 h 6858000"/>
              <a:gd name="connsiteX125" fmla="*/ 38632 w 4838076"/>
              <a:gd name="connsiteY125" fmla="*/ 5956300 h 6858000"/>
              <a:gd name="connsiteX126" fmla="*/ 23515 w 4838076"/>
              <a:gd name="connsiteY126" fmla="*/ 6003925 h 6858000"/>
              <a:gd name="connsiteX127" fmla="*/ 11758 w 4838076"/>
              <a:gd name="connsiteY127" fmla="*/ 6056312 h 6858000"/>
              <a:gd name="connsiteX128" fmla="*/ 3359 w 4838076"/>
              <a:gd name="connsiteY128" fmla="*/ 6113462 h 6858000"/>
              <a:gd name="connsiteX129" fmla="*/ 0 w 4838076"/>
              <a:gd name="connsiteY129" fmla="*/ 6183312 h 6858000"/>
              <a:gd name="connsiteX130" fmla="*/ 3359 w 4838076"/>
              <a:gd name="connsiteY130" fmla="*/ 6251575 h 6858000"/>
              <a:gd name="connsiteX131" fmla="*/ 11758 w 4838076"/>
              <a:gd name="connsiteY131" fmla="*/ 6311900 h 6858000"/>
              <a:gd name="connsiteX132" fmla="*/ 23515 w 4838076"/>
              <a:gd name="connsiteY132" fmla="*/ 6361112 h 6858000"/>
              <a:gd name="connsiteX133" fmla="*/ 38632 w 4838076"/>
              <a:gd name="connsiteY133" fmla="*/ 6407150 h 6858000"/>
              <a:gd name="connsiteX134" fmla="*/ 55427 w 4838076"/>
              <a:gd name="connsiteY134" fmla="*/ 6448425 h 6858000"/>
              <a:gd name="connsiteX135" fmla="*/ 73903 w 4838076"/>
              <a:gd name="connsiteY135" fmla="*/ 6488112 h 6858000"/>
              <a:gd name="connsiteX136" fmla="*/ 92379 w 4838076"/>
              <a:gd name="connsiteY136" fmla="*/ 6523037 h 6858000"/>
              <a:gd name="connsiteX137" fmla="*/ 112534 w 4838076"/>
              <a:gd name="connsiteY137" fmla="*/ 6561137 h 6858000"/>
              <a:gd name="connsiteX138" fmla="*/ 132689 w 4838076"/>
              <a:gd name="connsiteY138" fmla="*/ 6597650 h 6858000"/>
              <a:gd name="connsiteX139" fmla="*/ 149485 w 4838076"/>
              <a:gd name="connsiteY139" fmla="*/ 6640512 h 6858000"/>
              <a:gd name="connsiteX140" fmla="*/ 166281 w 4838076"/>
              <a:gd name="connsiteY140" fmla="*/ 6683375 h 6858000"/>
              <a:gd name="connsiteX141" fmla="*/ 176358 w 4838076"/>
              <a:gd name="connsiteY141" fmla="*/ 6735762 h 6858000"/>
              <a:gd name="connsiteX142" fmla="*/ 184756 w 4838076"/>
              <a:gd name="connsiteY142" fmla="*/ 6791325 h 6858000"/>
              <a:gd name="connsiteX143" fmla="*/ 189795 w 4838076"/>
              <a:gd name="connsiteY143" fmla="*/ 6858000 h 6858000"/>
              <a:gd name="connsiteX144" fmla="*/ 334173 w 4838076"/>
              <a:gd name="connsiteY144" fmla="*/ 6858000 h 6858000"/>
              <a:gd name="connsiteX145" fmla="*/ 334174 w 4838076"/>
              <a:gd name="connsiteY145" fmla="*/ 6858000 h 6858000"/>
              <a:gd name="connsiteX146" fmla="*/ 3459219 w 4838076"/>
              <a:gd name="connsiteY146" fmla="*/ 6858000 h 6858000"/>
              <a:gd name="connsiteX147" fmla="*/ 4417162 w 4838076"/>
              <a:gd name="connsiteY147" fmla="*/ 6858000 h 6858000"/>
              <a:gd name="connsiteX148" fmla="*/ 4838076 w 4838076"/>
              <a:gd name="connsiteY14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</a:cxnLst>
            <a:rect l="l" t="t" r="r" b="b"/>
            <a:pathLst>
              <a:path w="4838076" h="6858000">
                <a:moveTo>
                  <a:pt x="4838076" y="0"/>
                </a:moveTo>
                <a:lnTo>
                  <a:pt x="4417162" y="0"/>
                </a:lnTo>
                <a:lnTo>
                  <a:pt x="3459219" y="0"/>
                </a:lnTo>
                <a:lnTo>
                  <a:pt x="334174" y="0"/>
                </a:lnTo>
                <a:lnTo>
                  <a:pt x="334173" y="0"/>
                </a:lnTo>
                <a:lnTo>
                  <a:pt x="189795" y="0"/>
                </a:lnTo>
                <a:lnTo>
                  <a:pt x="184756" y="66675"/>
                </a:lnTo>
                <a:lnTo>
                  <a:pt x="176358" y="122237"/>
                </a:lnTo>
                <a:lnTo>
                  <a:pt x="166281" y="174625"/>
                </a:lnTo>
                <a:lnTo>
                  <a:pt x="149485" y="217487"/>
                </a:lnTo>
                <a:lnTo>
                  <a:pt x="132689" y="260350"/>
                </a:lnTo>
                <a:lnTo>
                  <a:pt x="112534" y="296862"/>
                </a:lnTo>
                <a:lnTo>
                  <a:pt x="92379" y="334962"/>
                </a:lnTo>
                <a:lnTo>
                  <a:pt x="73903" y="369887"/>
                </a:lnTo>
                <a:lnTo>
                  <a:pt x="55427" y="409575"/>
                </a:lnTo>
                <a:lnTo>
                  <a:pt x="38632" y="450850"/>
                </a:lnTo>
                <a:lnTo>
                  <a:pt x="23515" y="496887"/>
                </a:lnTo>
                <a:lnTo>
                  <a:pt x="11758" y="546100"/>
                </a:lnTo>
                <a:lnTo>
                  <a:pt x="3359" y="606425"/>
                </a:lnTo>
                <a:lnTo>
                  <a:pt x="0" y="673100"/>
                </a:lnTo>
                <a:lnTo>
                  <a:pt x="3359" y="744537"/>
                </a:lnTo>
                <a:lnTo>
                  <a:pt x="11758" y="801687"/>
                </a:lnTo>
                <a:lnTo>
                  <a:pt x="23515" y="854075"/>
                </a:lnTo>
                <a:lnTo>
                  <a:pt x="38632" y="901700"/>
                </a:lnTo>
                <a:lnTo>
                  <a:pt x="55427" y="942975"/>
                </a:lnTo>
                <a:lnTo>
                  <a:pt x="75583" y="981075"/>
                </a:lnTo>
                <a:lnTo>
                  <a:pt x="95738" y="1017587"/>
                </a:lnTo>
                <a:lnTo>
                  <a:pt x="115893" y="1055687"/>
                </a:lnTo>
                <a:lnTo>
                  <a:pt x="134368" y="1095375"/>
                </a:lnTo>
                <a:lnTo>
                  <a:pt x="152844" y="1136650"/>
                </a:lnTo>
                <a:lnTo>
                  <a:pt x="167960" y="1182687"/>
                </a:lnTo>
                <a:lnTo>
                  <a:pt x="178038" y="1235075"/>
                </a:lnTo>
                <a:lnTo>
                  <a:pt x="188115" y="1295400"/>
                </a:lnTo>
                <a:lnTo>
                  <a:pt x="189795" y="1363662"/>
                </a:lnTo>
                <a:lnTo>
                  <a:pt x="188115" y="1431925"/>
                </a:lnTo>
                <a:lnTo>
                  <a:pt x="178038" y="1492250"/>
                </a:lnTo>
                <a:lnTo>
                  <a:pt x="167960" y="1544637"/>
                </a:lnTo>
                <a:lnTo>
                  <a:pt x="152844" y="1589087"/>
                </a:lnTo>
                <a:lnTo>
                  <a:pt x="134368" y="1631950"/>
                </a:lnTo>
                <a:lnTo>
                  <a:pt x="115893" y="1671637"/>
                </a:lnTo>
                <a:lnTo>
                  <a:pt x="95738" y="1708150"/>
                </a:lnTo>
                <a:lnTo>
                  <a:pt x="75583" y="1743075"/>
                </a:lnTo>
                <a:lnTo>
                  <a:pt x="55427" y="1782762"/>
                </a:lnTo>
                <a:lnTo>
                  <a:pt x="38632" y="1824037"/>
                </a:lnTo>
                <a:lnTo>
                  <a:pt x="23515" y="1870075"/>
                </a:lnTo>
                <a:lnTo>
                  <a:pt x="11758" y="1922462"/>
                </a:lnTo>
                <a:lnTo>
                  <a:pt x="3359" y="1982787"/>
                </a:lnTo>
                <a:lnTo>
                  <a:pt x="0" y="2051050"/>
                </a:lnTo>
                <a:lnTo>
                  <a:pt x="3359" y="2119312"/>
                </a:lnTo>
                <a:lnTo>
                  <a:pt x="11758" y="2179637"/>
                </a:lnTo>
                <a:lnTo>
                  <a:pt x="23515" y="2232025"/>
                </a:lnTo>
                <a:lnTo>
                  <a:pt x="38632" y="2278062"/>
                </a:lnTo>
                <a:lnTo>
                  <a:pt x="55427" y="2319337"/>
                </a:lnTo>
                <a:lnTo>
                  <a:pt x="75583" y="2359025"/>
                </a:lnTo>
                <a:lnTo>
                  <a:pt x="95738" y="2395537"/>
                </a:lnTo>
                <a:lnTo>
                  <a:pt x="115893" y="2433637"/>
                </a:lnTo>
                <a:lnTo>
                  <a:pt x="134368" y="2471737"/>
                </a:lnTo>
                <a:lnTo>
                  <a:pt x="152844" y="2513012"/>
                </a:lnTo>
                <a:lnTo>
                  <a:pt x="167960" y="2560637"/>
                </a:lnTo>
                <a:lnTo>
                  <a:pt x="178038" y="2613025"/>
                </a:lnTo>
                <a:lnTo>
                  <a:pt x="188115" y="2671762"/>
                </a:lnTo>
                <a:lnTo>
                  <a:pt x="189795" y="2741612"/>
                </a:lnTo>
                <a:lnTo>
                  <a:pt x="188115" y="2809875"/>
                </a:lnTo>
                <a:lnTo>
                  <a:pt x="178038" y="2868612"/>
                </a:lnTo>
                <a:lnTo>
                  <a:pt x="167960" y="2922587"/>
                </a:lnTo>
                <a:lnTo>
                  <a:pt x="152844" y="2967037"/>
                </a:lnTo>
                <a:lnTo>
                  <a:pt x="134368" y="3009900"/>
                </a:lnTo>
                <a:lnTo>
                  <a:pt x="115893" y="3046412"/>
                </a:lnTo>
                <a:lnTo>
                  <a:pt x="95738" y="3084512"/>
                </a:lnTo>
                <a:lnTo>
                  <a:pt x="75583" y="3121025"/>
                </a:lnTo>
                <a:lnTo>
                  <a:pt x="55427" y="3160712"/>
                </a:lnTo>
                <a:lnTo>
                  <a:pt x="38632" y="3201987"/>
                </a:lnTo>
                <a:lnTo>
                  <a:pt x="23515" y="3248025"/>
                </a:lnTo>
                <a:lnTo>
                  <a:pt x="11758" y="3300412"/>
                </a:lnTo>
                <a:lnTo>
                  <a:pt x="3359" y="3360737"/>
                </a:lnTo>
                <a:lnTo>
                  <a:pt x="0" y="3427412"/>
                </a:lnTo>
                <a:lnTo>
                  <a:pt x="3359" y="3497262"/>
                </a:lnTo>
                <a:lnTo>
                  <a:pt x="11758" y="3557587"/>
                </a:lnTo>
                <a:lnTo>
                  <a:pt x="23515" y="3609975"/>
                </a:lnTo>
                <a:lnTo>
                  <a:pt x="38632" y="3656012"/>
                </a:lnTo>
                <a:lnTo>
                  <a:pt x="55427" y="3697287"/>
                </a:lnTo>
                <a:lnTo>
                  <a:pt x="75583" y="3736975"/>
                </a:lnTo>
                <a:lnTo>
                  <a:pt x="115893" y="3811587"/>
                </a:lnTo>
                <a:lnTo>
                  <a:pt x="134368" y="3848100"/>
                </a:lnTo>
                <a:lnTo>
                  <a:pt x="152844" y="3890962"/>
                </a:lnTo>
                <a:lnTo>
                  <a:pt x="167960" y="3935412"/>
                </a:lnTo>
                <a:lnTo>
                  <a:pt x="178038" y="3987800"/>
                </a:lnTo>
                <a:lnTo>
                  <a:pt x="188115" y="4048125"/>
                </a:lnTo>
                <a:lnTo>
                  <a:pt x="189795" y="4116387"/>
                </a:lnTo>
                <a:lnTo>
                  <a:pt x="188115" y="4186237"/>
                </a:lnTo>
                <a:lnTo>
                  <a:pt x="178038" y="4244975"/>
                </a:lnTo>
                <a:lnTo>
                  <a:pt x="167960" y="4297362"/>
                </a:lnTo>
                <a:lnTo>
                  <a:pt x="152844" y="4343400"/>
                </a:lnTo>
                <a:lnTo>
                  <a:pt x="134368" y="4386262"/>
                </a:lnTo>
                <a:lnTo>
                  <a:pt x="115893" y="4424362"/>
                </a:lnTo>
                <a:lnTo>
                  <a:pt x="75583" y="4498975"/>
                </a:lnTo>
                <a:lnTo>
                  <a:pt x="55427" y="4537075"/>
                </a:lnTo>
                <a:lnTo>
                  <a:pt x="38632" y="4579937"/>
                </a:lnTo>
                <a:lnTo>
                  <a:pt x="23515" y="4625975"/>
                </a:lnTo>
                <a:lnTo>
                  <a:pt x="11758" y="4678362"/>
                </a:lnTo>
                <a:lnTo>
                  <a:pt x="3359" y="4738687"/>
                </a:lnTo>
                <a:lnTo>
                  <a:pt x="0" y="4806950"/>
                </a:lnTo>
                <a:lnTo>
                  <a:pt x="3359" y="4875212"/>
                </a:lnTo>
                <a:lnTo>
                  <a:pt x="11758" y="4935537"/>
                </a:lnTo>
                <a:lnTo>
                  <a:pt x="23515" y="4987925"/>
                </a:lnTo>
                <a:lnTo>
                  <a:pt x="38632" y="5033962"/>
                </a:lnTo>
                <a:lnTo>
                  <a:pt x="55427" y="5075237"/>
                </a:lnTo>
                <a:lnTo>
                  <a:pt x="75583" y="5114925"/>
                </a:lnTo>
                <a:lnTo>
                  <a:pt x="95738" y="5149850"/>
                </a:lnTo>
                <a:lnTo>
                  <a:pt x="115893" y="5186362"/>
                </a:lnTo>
                <a:lnTo>
                  <a:pt x="134368" y="5226050"/>
                </a:lnTo>
                <a:lnTo>
                  <a:pt x="152844" y="5268912"/>
                </a:lnTo>
                <a:lnTo>
                  <a:pt x="167960" y="5313362"/>
                </a:lnTo>
                <a:lnTo>
                  <a:pt x="178038" y="5365750"/>
                </a:lnTo>
                <a:lnTo>
                  <a:pt x="188115" y="5426075"/>
                </a:lnTo>
                <a:lnTo>
                  <a:pt x="189795" y="5494337"/>
                </a:lnTo>
                <a:lnTo>
                  <a:pt x="188115" y="5562600"/>
                </a:lnTo>
                <a:lnTo>
                  <a:pt x="178038" y="5622925"/>
                </a:lnTo>
                <a:lnTo>
                  <a:pt x="167960" y="5675312"/>
                </a:lnTo>
                <a:lnTo>
                  <a:pt x="152844" y="5721350"/>
                </a:lnTo>
                <a:lnTo>
                  <a:pt x="134368" y="5762625"/>
                </a:lnTo>
                <a:lnTo>
                  <a:pt x="115893" y="5802312"/>
                </a:lnTo>
                <a:lnTo>
                  <a:pt x="95738" y="5840412"/>
                </a:lnTo>
                <a:lnTo>
                  <a:pt x="75583" y="5876925"/>
                </a:lnTo>
                <a:lnTo>
                  <a:pt x="55427" y="5915025"/>
                </a:lnTo>
                <a:lnTo>
                  <a:pt x="38632" y="5956300"/>
                </a:lnTo>
                <a:lnTo>
                  <a:pt x="23515" y="6003925"/>
                </a:lnTo>
                <a:lnTo>
                  <a:pt x="11758" y="6056312"/>
                </a:lnTo>
                <a:lnTo>
                  <a:pt x="3359" y="6113462"/>
                </a:lnTo>
                <a:lnTo>
                  <a:pt x="0" y="6183312"/>
                </a:lnTo>
                <a:lnTo>
                  <a:pt x="3359" y="6251575"/>
                </a:lnTo>
                <a:lnTo>
                  <a:pt x="11758" y="6311900"/>
                </a:lnTo>
                <a:lnTo>
                  <a:pt x="23515" y="6361112"/>
                </a:lnTo>
                <a:lnTo>
                  <a:pt x="38632" y="6407150"/>
                </a:lnTo>
                <a:lnTo>
                  <a:pt x="55427" y="6448425"/>
                </a:lnTo>
                <a:lnTo>
                  <a:pt x="73903" y="6488112"/>
                </a:lnTo>
                <a:lnTo>
                  <a:pt x="92379" y="6523037"/>
                </a:lnTo>
                <a:lnTo>
                  <a:pt x="112534" y="6561137"/>
                </a:lnTo>
                <a:lnTo>
                  <a:pt x="132689" y="6597650"/>
                </a:lnTo>
                <a:lnTo>
                  <a:pt x="149485" y="6640512"/>
                </a:lnTo>
                <a:lnTo>
                  <a:pt x="166281" y="6683375"/>
                </a:lnTo>
                <a:lnTo>
                  <a:pt x="176358" y="6735762"/>
                </a:lnTo>
                <a:lnTo>
                  <a:pt x="184756" y="6791325"/>
                </a:lnTo>
                <a:lnTo>
                  <a:pt x="189795" y="6858000"/>
                </a:lnTo>
                <a:lnTo>
                  <a:pt x="334173" y="6858000"/>
                </a:lnTo>
                <a:lnTo>
                  <a:pt x="334174" y="6858000"/>
                </a:lnTo>
                <a:lnTo>
                  <a:pt x="3459219" y="6858000"/>
                </a:lnTo>
                <a:lnTo>
                  <a:pt x="4417162" y="6858000"/>
                </a:lnTo>
                <a:lnTo>
                  <a:pt x="4838076" y="6858000"/>
                </a:ln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AF536AA-64B8-2F44-A1A7-BDB501A06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051" y="662400"/>
            <a:ext cx="3384000" cy="149213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>
                <a:solidFill>
                  <a:schemeClr val="bg1"/>
                </a:solidFill>
              </a:rPr>
              <a:t>Education &amp; Outreach Committee</a:t>
            </a:r>
            <a:br>
              <a:rPr lang="en-US" sz="2800">
                <a:solidFill>
                  <a:schemeClr val="bg1"/>
                </a:solidFill>
              </a:rPr>
            </a:br>
            <a:r>
              <a:rPr lang="en-US" sz="2800">
                <a:solidFill>
                  <a:schemeClr val="bg1"/>
                </a:solidFill>
              </a:rPr>
              <a:t>Our Work for 2022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92D6317-7D87-8C4B-89EF-0AD5A9EBE3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5051" y="2286000"/>
            <a:ext cx="3384000" cy="3844800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2000">
              <a:solidFill>
                <a:schemeClr val="bg1">
                  <a:alpha val="60000"/>
                </a:schemeClr>
              </a:solidFill>
            </a:endParaRPr>
          </a:p>
          <a:p>
            <a:r>
              <a:rPr lang="en-US" sz="2000">
                <a:solidFill>
                  <a:schemeClr val="bg1">
                    <a:alpha val="60000"/>
                  </a:schemeClr>
                </a:solidFill>
              </a:rPr>
              <a:t>Identifying Big Ideas in Home gardening and selecting a theme for the year.</a:t>
            </a:r>
          </a:p>
          <a:p>
            <a:r>
              <a:rPr lang="en-US" sz="2000">
                <a:solidFill>
                  <a:schemeClr val="bg1">
                    <a:alpha val="60000"/>
                  </a:schemeClr>
                </a:solidFill>
              </a:rPr>
              <a:t>A number – not all - of workshops, FB posts, articles will connect to the theme. </a:t>
            </a:r>
          </a:p>
          <a:p>
            <a:r>
              <a:rPr lang="en-US" sz="2000">
                <a:solidFill>
                  <a:schemeClr val="bg1">
                    <a:alpha val="60000"/>
                  </a:schemeClr>
                </a:solidFill>
              </a:rPr>
              <a:t>3.  Past theme – Gardening for the Health of It.</a:t>
            </a:r>
          </a:p>
          <a:p>
            <a:endParaRPr lang="en-US" sz="2000">
              <a:solidFill>
                <a:schemeClr val="bg1">
                  <a:alpha val="60000"/>
                </a:schemeClr>
              </a:solidFill>
            </a:endParaRPr>
          </a:p>
        </p:txBody>
      </p:sp>
      <p:pic>
        <p:nvPicPr>
          <p:cNvPr id="9" name="Content Placeholder 8" descr="Graphical user interface, application, PowerPoint&#10;&#10;Description automatically generated">
            <a:extLst>
              <a:ext uri="{FF2B5EF4-FFF2-40B4-BE49-F238E27FC236}">
                <a16:creationId xmlns:a16="http://schemas.microsoft.com/office/drawing/2014/main" id="{A2A6D2ED-76A6-C342-A76A-6DF2CBBCAEC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411053" y="769258"/>
            <a:ext cx="2872521" cy="5319483"/>
          </a:xfrm>
          <a:prstGeom prst="rect">
            <a:avLst/>
          </a:prstGeom>
        </p:spPr>
      </p:pic>
      <p:pic>
        <p:nvPicPr>
          <p:cNvPr id="11" name="Picture 10" descr="Text&#10;&#10;Description automatically generated with medium confidence">
            <a:extLst>
              <a:ext uri="{FF2B5EF4-FFF2-40B4-BE49-F238E27FC236}">
                <a16:creationId xmlns:a16="http://schemas.microsoft.com/office/drawing/2014/main" id="{47CEE5AD-A415-564E-85D9-D7F92200FE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2717" y="1270552"/>
            <a:ext cx="2872521" cy="4316896"/>
          </a:xfrm>
          <a:prstGeom prst="rect">
            <a:avLst/>
          </a:prstGeom>
        </p:spPr>
      </p:pic>
      <p:pic>
        <p:nvPicPr>
          <p:cNvPr id="1025" name="Picture 1" descr="268383580_4921126064640694_4175845787183592975_n.jpg?_nc_cat=100&amp;ccb=1-5&amp;_nc_sid=8024bb&amp;_nc_ohc=AO0kB9d99YQAX9LNGb-&amp;_nc_ht=scontent-mia3-1">
            <a:extLst>
              <a:ext uri="{FF2B5EF4-FFF2-40B4-BE49-F238E27FC236}">
                <a16:creationId xmlns:a16="http://schemas.microsoft.com/office/drawing/2014/main" id="{3767C30B-F49F-4102-A24E-66513C0A85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51" y="552120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97611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9CE5964-C755-4A53-9158-BFEE681DB4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77639EA-C9D1-44CA-BBC0-30625E7CDB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1996" cy="6858000"/>
            <a:chOff x="1" y="0"/>
            <a:chExt cx="12191996" cy="685800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4CB3E84-719D-44B6-A2F1-15E226F2ED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algn="ctr" defTabSz="457200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EDE45E2-0D26-42CE-B95F-81CE7BD3E2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algn="ctr" defTabSz="457200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8340004-3C50-CB40-8914-A6E9F97FD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4007333"/>
            <a:ext cx="6455833" cy="2229509"/>
          </a:xfrm>
        </p:spPr>
        <p:txBody>
          <a:bodyPr vert="horz" lIns="91440" tIns="45720" rIns="91440" bIns="45720" rtlCol="0" anchor="t">
            <a:normAutofit/>
          </a:bodyPr>
          <a:lstStyle/>
          <a:p>
            <a:br>
              <a:rPr lang="en-US" sz="2100" kern="1200" dirty="0">
                <a:latin typeface="+mj-lt"/>
                <a:ea typeface="+mj-ea"/>
                <a:cs typeface="+mj-cs"/>
              </a:rPr>
            </a:br>
            <a:br>
              <a:rPr lang="en-US" sz="2100" kern="1200" dirty="0">
                <a:latin typeface="+mj-lt"/>
                <a:ea typeface="+mj-ea"/>
                <a:cs typeface="+mj-cs"/>
              </a:rPr>
            </a:br>
            <a:r>
              <a:rPr lang="en-US" sz="2100" kern="1200" dirty="0">
                <a:latin typeface="+mj-lt"/>
                <a:ea typeface="+mj-ea"/>
                <a:cs typeface="+mj-cs"/>
              </a:rPr>
              <a:t>Develop a year-long series of educational opportunities for the public as well as PD for ourselves to enrich understanding with particular attention to our theme. i.e. lunch &amp; learns; book/article website shares; What’s Up OMGs?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A0144B8D-ABC9-4F44-8451-5B06A9C80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09036" y="1286055"/>
            <a:ext cx="4482957" cy="5571944"/>
          </a:xfrm>
          <a:custGeom>
            <a:avLst/>
            <a:gdLst>
              <a:gd name="connsiteX0" fmla="*/ 3095991 w 4482957"/>
              <a:gd name="connsiteY0" fmla="*/ 0 h 5571944"/>
              <a:gd name="connsiteX1" fmla="*/ 3156069 w 4482957"/>
              <a:gd name="connsiteY1" fmla="*/ 5631 h 5571944"/>
              <a:gd name="connsiteX2" fmla="*/ 3214272 w 4482957"/>
              <a:gd name="connsiteY2" fmla="*/ 20652 h 5571944"/>
              <a:gd name="connsiteX3" fmla="*/ 3270598 w 4482957"/>
              <a:gd name="connsiteY3" fmla="*/ 43182 h 5571944"/>
              <a:gd name="connsiteX4" fmla="*/ 3328798 w 4482957"/>
              <a:gd name="connsiteY4" fmla="*/ 71344 h 5571944"/>
              <a:gd name="connsiteX5" fmla="*/ 3383247 w 4482957"/>
              <a:gd name="connsiteY5" fmla="*/ 103262 h 5571944"/>
              <a:gd name="connsiteX6" fmla="*/ 3439573 w 4482957"/>
              <a:gd name="connsiteY6" fmla="*/ 137057 h 5571944"/>
              <a:gd name="connsiteX7" fmla="*/ 3495897 w 4482957"/>
              <a:gd name="connsiteY7" fmla="*/ 167096 h 5571944"/>
              <a:gd name="connsiteX8" fmla="*/ 3552221 w 4482957"/>
              <a:gd name="connsiteY8" fmla="*/ 197137 h 5571944"/>
              <a:gd name="connsiteX9" fmla="*/ 3606669 w 4482957"/>
              <a:gd name="connsiteY9" fmla="*/ 219666 h 5571944"/>
              <a:gd name="connsiteX10" fmla="*/ 3666749 w 4482957"/>
              <a:gd name="connsiteY10" fmla="*/ 234686 h 5571944"/>
              <a:gd name="connsiteX11" fmla="*/ 3724950 w 4482957"/>
              <a:gd name="connsiteY11" fmla="*/ 242197 h 5571944"/>
              <a:gd name="connsiteX12" fmla="*/ 3786907 w 4482957"/>
              <a:gd name="connsiteY12" fmla="*/ 242197 h 5571944"/>
              <a:gd name="connsiteX13" fmla="*/ 3850743 w 4482957"/>
              <a:gd name="connsiteY13" fmla="*/ 238443 h 5571944"/>
              <a:gd name="connsiteX14" fmla="*/ 3914577 w 4482957"/>
              <a:gd name="connsiteY14" fmla="*/ 230932 h 5571944"/>
              <a:gd name="connsiteX15" fmla="*/ 3978413 w 4482957"/>
              <a:gd name="connsiteY15" fmla="*/ 221545 h 5571944"/>
              <a:gd name="connsiteX16" fmla="*/ 4042247 w 4482957"/>
              <a:gd name="connsiteY16" fmla="*/ 214035 h 5571944"/>
              <a:gd name="connsiteX17" fmla="*/ 4106083 w 4482957"/>
              <a:gd name="connsiteY17" fmla="*/ 208401 h 5571944"/>
              <a:gd name="connsiteX18" fmla="*/ 4166161 w 4482957"/>
              <a:gd name="connsiteY18" fmla="*/ 210279 h 5571944"/>
              <a:gd name="connsiteX19" fmla="*/ 4224364 w 4482957"/>
              <a:gd name="connsiteY19" fmla="*/ 217789 h 5571944"/>
              <a:gd name="connsiteX20" fmla="*/ 4280690 w 4482957"/>
              <a:gd name="connsiteY20" fmla="*/ 234686 h 5571944"/>
              <a:gd name="connsiteX21" fmla="*/ 4327628 w 4482957"/>
              <a:gd name="connsiteY21" fmla="*/ 259094 h 5571944"/>
              <a:gd name="connsiteX22" fmla="*/ 4372686 w 4482957"/>
              <a:gd name="connsiteY22" fmla="*/ 291012 h 5571944"/>
              <a:gd name="connsiteX23" fmla="*/ 4412114 w 4482957"/>
              <a:gd name="connsiteY23" fmla="*/ 328561 h 5571944"/>
              <a:gd name="connsiteX24" fmla="*/ 4451542 w 4482957"/>
              <a:gd name="connsiteY24" fmla="*/ 371743 h 5571944"/>
              <a:gd name="connsiteX25" fmla="*/ 4482957 w 4482957"/>
              <a:gd name="connsiteY25" fmla="*/ 411426 h 5571944"/>
              <a:gd name="connsiteX26" fmla="*/ 4482957 w 4482957"/>
              <a:gd name="connsiteY26" fmla="*/ 5571944 h 5571944"/>
              <a:gd name="connsiteX27" fmla="*/ 1544560 w 4482957"/>
              <a:gd name="connsiteY27" fmla="*/ 5571944 h 5571944"/>
              <a:gd name="connsiteX28" fmla="*/ 1517016 w 4482957"/>
              <a:gd name="connsiteY28" fmla="*/ 5547992 h 5571944"/>
              <a:gd name="connsiteX29" fmla="*/ 1475711 w 4482957"/>
              <a:gd name="connsiteY29" fmla="*/ 5514197 h 5571944"/>
              <a:gd name="connsiteX30" fmla="*/ 1428774 w 4482957"/>
              <a:gd name="connsiteY30" fmla="*/ 5487914 h 5571944"/>
              <a:gd name="connsiteX31" fmla="*/ 1378082 w 4482957"/>
              <a:gd name="connsiteY31" fmla="*/ 5465383 h 5571944"/>
              <a:gd name="connsiteX32" fmla="*/ 1323635 w 4482957"/>
              <a:gd name="connsiteY32" fmla="*/ 5446609 h 5571944"/>
              <a:gd name="connsiteX33" fmla="*/ 1267309 w 4482957"/>
              <a:gd name="connsiteY33" fmla="*/ 5429711 h 5571944"/>
              <a:gd name="connsiteX34" fmla="*/ 1210986 w 4482957"/>
              <a:gd name="connsiteY34" fmla="*/ 5414691 h 5571944"/>
              <a:gd name="connsiteX35" fmla="*/ 1152783 w 4482957"/>
              <a:gd name="connsiteY35" fmla="*/ 5399670 h 5571944"/>
              <a:gd name="connsiteX36" fmla="*/ 1098336 w 4482957"/>
              <a:gd name="connsiteY36" fmla="*/ 5382773 h 5571944"/>
              <a:gd name="connsiteX37" fmla="*/ 1043887 w 4482957"/>
              <a:gd name="connsiteY37" fmla="*/ 5363998 h 5571944"/>
              <a:gd name="connsiteX38" fmla="*/ 993197 w 4482957"/>
              <a:gd name="connsiteY38" fmla="*/ 5341467 h 5571944"/>
              <a:gd name="connsiteX39" fmla="*/ 948135 w 4482957"/>
              <a:gd name="connsiteY39" fmla="*/ 5313305 h 5571944"/>
              <a:gd name="connsiteX40" fmla="*/ 906830 w 4482957"/>
              <a:gd name="connsiteY40" fmla="*/ 5279510 h 5571944"/>
              <a:gd name="connsiteX41" fmla="*/ 873037 w 4482957"/>
              <a:gd name="connsiteY41" fmla="*/ 5238207 h 5571944"/>
              <a:gd name="connsiteX42" fmla="*/ 844875 w 4482957"/>
              <a:gd name="connsiteY42" fmla="*/ 5193146 h 5571944"/>
              <a:gd name="connsiteX43" fmla="*/ 822344 w 4482957"/>
              <a:gd name="connsiteY43" fmla="*/ 5142453 h 5571944"/>
              <a:gd name="connsiteX44" fmla="*/ 803570 w 4482957"/>
              <a:gd name="connsiteY44" fmla="*/ 5088007 h 5571944"/>
              <a:gd name="connsiteX45" fmla="*/ 786672 w 4482957"/>
              <a:gd name="connsiteY45" fmla="*/ 5033560 h 5571944"/>
              <a:gd name="connsiteX46" fmla="*/ 771652 w 4482957"/>
              <a:gd name="connsiteY46" fmla="*/ 4975357 h 5571944"/>
              <a:gd name="connsiteX47" fmla="*/ 756631 w 4482957"/>
              <a:gd name="connsiteY47" fmla="*/ 4919033 h 5571944"/>
              <a:gd name="connsiteX48" fmla="*/ 739734 w 4482957"/>
              <a:gd name="connsiteY48" fmla="*/ 4862708 h 5571944"/>
              <a:gd name="connsiteX49" fmla="*/ 720959 w 4482957"/>
              <a:gd name="connsiteY49" fmla="*/ 4808259 h 5571944"/>
              <a:gd name="connsiteX50" fmla="*/ 698428 w 4482957"/>
              <a:gd name="connsiteY50" fmla="*/ 4757566 h 5571944"/>
              <a:gd name="connsiteX51" fmla="*/ 672143 w 4482957"/>
              <a:gd name="connsiteY51" fmla="*/ 4710630 h 5571944"/>
              <a:gd name="connsiteX52" fmla="*/ 638351 w 4482957"/>
              <a:gd name="connsiteY52" fmla="*/ 4669325 h 5571944"/>
              <a:gd name="connsiteX53" fmla="*/ 600799 w 4482957"/>
              <a:gd name="connsiteY53" fmla="*/ 4626142 h 5571944"/>
              <a:gd name="connsiteX54" fmla="*/ 557617 w 4482957"/>
              <a:gd name="connsiteY54" fmla="*/ 4588593 h 5571944"/>
              <a:gd name="connsiteX55" fmla="*/ 510678 w 4482957"/>
              <a:gd name="connsiteY55" fmla="*/ 4552921 h 5571944"/>
              <a:gd name="connsiteX56" fmla="*/ 463742 w 4482957"/>
              <a:gd name="connsiteY56" fmla="*/ 4517249 h 5571944"/>
              <a:gd name="connsiteX57" fmla="*/ 416805 w 4482957"/>
              <a:gd name="connsiteY57" fmla="*/ 4481577 h 5571944"/>
              <a:gd name="connsiteX58" fmla="*/ 371744 w 4482957"/>
              <a:gd name="connsiteY58" fmla="*/ 4445903 h 5571944"/>
              <a:gd name="connsiteX59" fmla="*/ 328562 w 4482957"/>
              <a:gd name="connsiteY59" fmla="*/ 4406477 h 5571944"/>
              <a:gd name="connsiteX60" fmla="*/ 291012 w 4482957"/>
              <a:gd name="connsiteY60" fmla="*/ 4367050 h 5571944"/>
              <a:gd name="connsiteX61" fmla="*/ 259096 w 4482957"/>
              <a:gd name="connsiteY61" fmla="*/ 4321989 h 5571944"/>
              <a:gd name="connsiteX62" fmla="*/ 234689 w 4482957"/>
              <a:gd name="connsiteY62" fmla="*/ 4275053 h 5571944"/>
              <a:gd name="connsiteX63" fmla="*/ 217791 w 4482957"/>
              <a:gd name="connsiteY63" fmla="*/ 4218729 h 5571944"/>
              <a:gd name="connsiteX64" fmla="*/ 210281 w 4482957"/>
              <a:gd name="connsiteY64" fmla="*/ 4160526 h 5571944"/>
              <a:gd name="connsiteX65" fmla="*/ 208402 w 4482957"/>
              <a:gd name="connsiteY65" fmla="*/ 4100444 h 5571944"/>
              <a:gd name="connsiteX66" fmla="*/ 214035 w 4482957"/>
              <a:gd name="connsiteY66" fmla="*/ 4036610 h 5571944"/>
              <a:gd name="connsiteX67" fmla="*/ 221545 w 4482957"/>
              <a:gd name="connsiteY67" fmla="*/ 3972776 h 5571944"/>
              <a:gd name="connsiteX68" fmla="*/ 230932 w 4482957"/>
              <a:gd name="connsiteY68" fmla="*/ 3908940 h 5571944"/>
              <a:gd name="connsiteX69" fmla="*/ 238443 w 4482957"/>
              <a:gd name="connsiteY69" fmla="*/ 3845106 h 5571944"/>
              <a:gd name="connsiteX70" fmla="*/ 242199 w 4482957"/>
              <a:gd name="connsiteY70" fmla="*/ 3781272 h 5571944"/>
              <a:gd name="connsiteX71" fmla="*/ 242199 w 4482957"/>
              <a:gd name="connsiteY71" fmla="*/ 3719313 h 5571944"/>
              <a:gd name="connsiteX72" fmla="*/ 234689 w 4482957"/>
              <a:gd name="connsiteY72" fmla="*/ 3661113 h 5571944"/>
              <a:gd name="connsiteX73" fmla="*/ 219668 w 4482957"/>
              <a:gd name="connsiteY73" fmla="*/ 3602910 h 5571944"/>
              <a:gd name="connsiteX74" fmla="*/ 197138 w 4482957"/>
              <a:gd name="connsiteY74" fmla="*/ 3548461 h 5571944"/>
              <a:gd name="connsiteX75" fmla="*/ 168976 w 4482957"/>
              <a:gd name="connsiteY75" fmla="*/ 3492137 h 5571944"/>
              <a:gd name="connsiteX76" fmla="*/ 137057 w 4482957"/>
              <a:gd name="connsiteY76" fmla="*/ 3435814 h 5571944"/>
              <a:gd name="connsiteX77" fmla="*/ 103264 w 4482957"/>
              <a:gd name="connsiteY77" fmla="*/ 3379488 h 5571944"/>
              <a:gd name="connsiteX78" fmla="*/ 71346 w 4482957"/>
              <a:gd name="connsiteY78" fmla="*/ 3325039 h 5571944"/>
              <a:gd name="connsiteX79" fmla="*/ 43182 w 4482957"/>
              <a:gd name="connsiteY79" fmla="*/ 3266839 h 5571944"/>
              <a:gd name="connsiteX80" fmla="*/ 20654 w 4482957"/>
              <a:gd name="connsiteY80" fmla="*/ 3210513 h 5571944"/>
              <a:gd name="connsiteX81" fmla="*/ 5634 w 4482957"/>
              <a:gd name="connsiteY81" fmla="*/ 3152310 h 5571944"/>
              <a:gd name="connsiteX82" fmla="*/ 0 w 4482957"/>
              <a:gd name="connsiteY82" fmla="*/ 3092230 h 5571944"/>
              <a:gd name="connsiteX83" fmla="*/ 5634 w 4482957"/>
              <a:gd name="connsiteY83" fmla="*/ 3032152 h 5571944"/>
              <a:gd name="connsiteX84" fmla="*/ 20654 w 4482957"/>
              <a:gd name="connsiteY84" fmla="*/ 2973950 h 5571944"/>
              <a:gd name="connsiteX85" fmla="*/ 43182 w 4482957"/>
              <a:gd name="connsiteY85" fmla="*/ 2917624 h 5571944"/>
              <a:gd name="connsiteX86" fmla="*/ 71346 w 4482957"/>
              <a:gd name="connsiteY86" fmla="*/ 2859423 h 5571944"/>
              <a:gd name="connsiteX87" fmla="*/ 103264 w 4482957"/>
              <a:gd name="connsiteY87" fmla="*/ 2804974 h 5571944"/>
              <a:gd name="connsiteX88" fmla="*/ 137057 w 4482957"/>
              <a:gd name="connsiteY88" fmla="*/ 2748651 h 5571944"/>
              <a:gd name="connsiteX89" fmla="*/ 168976 w 4482957"/>
              <a:gd name="connsiteY89" fmla="*/ 2692325 h 5571944"/>
              <a:gd name="connsiteX90" fmla="*/ 197138 w 4482957"/>
              <a:gd name="connsiteY90" fmla="*/ 2636001 h 5571944"/>
              <a:gd name="connsiteX91" fmla="*/ 219668 w 4482957"/>
              <a:gd name="connsiteY91" fmla="*/ 2581552 h 5571944"/>
              <a:gd name="connsiteX92" fmla="*/ 234689 w 4482957"/>
              <a:gd name="connsiteY92" fmla="*/ 2523350 h 5571944"/>
              <a:gd name="connsiteX93" fmla="*/ 242199 w 4482957"/>
              <a:gd name="connsiteY93" fmla="*/ 2465149 h 5571944"/>
              <a:gd name="connsiteX94" fmla="*/ 242199 w 4482957"/>
              <a:gd name="connsiteY94" fmla="*/ 2403192 h 5571944"/>
              <a:gd name="connsiteX95" fmla="*/ 238443 w 4482957"/>
              <a:gd name="connsiteY95" fmla="*/ 2339356 h 5571944"/>
              <a:gd name="connsiteX96" fmla="*/ 230932 w 4482957"/>
              <a:gd name="connsiteY96" fmla="*/ 2275522 h 5571944"/>
              <a:gd name="connsiteX97" fmla="*/ 221545 w 4482957"/>
              <a:gd name="connsiteY97" fmla="*/ 2211686 h 5571944"/>
              <a:gd name="connsiteX98" fmla="*/ 214035 w 4482957"/>
              <a:gd name="connsiteY98" fmla="*/ 2147852 h 5571944"/>
              <a:gd name="connsiteX99" fmla="*/ 208402 w 4482957"/>
              <a:gd name="connsiteY99" fmla="*/ 2084018 h 5571944"/>
              <a:gd name="connsiteX100" fmla="*/ 210281 w 4482957"/>
              <a:gd name="connsiteY100" fmla="*/ 2023938 h 5571944"/>
              <a:gd name="connsiteX101" fmla="*/ 217791 w 4482957"/>
              <a:gd name="connsiteY101" fmla="*/ 1965736 h 5571944"/>
              <a:gd name="connsiteX102" fmla="*/ 234689 w 4482957"/>
              <a:gd name="connsiteY102" fmla="*/ 1909410 h 5571944"/>
              <a:gd name="connsiteX103" fmla="*/ 259096 w 4482957"/>
              <a:gd name="connsiteY103" fmla="*/ 1862474 h 5571944"/>
              <a:gd name="connsiteX104" fmla="*/ 291012 w 4482957"/>
              <a:gd name="connsiteY104" fmla="*/ 1817414 h 5571944"/>
              <a:gd name="connsiteX105" fmla="*/ 328562 w 4482957"/>
              <a:gd name="connsiteY105" fmla="*/ 1777986 h 5571944"/>
              <a:gd name="connsiteX106" fmla="*/ 371744 w 4482957"/>
              <a:gd name="connsiteY106" fmla="*/ 1738560 h 5571944"/>
              <a:gd name="connsiteX107" fmla="*/ 416805 w 4482957"/>
              <a:gd name="connsiteY107" fmla="*/ 1702885 h 5571944"/>
              <a:gd name="connsiteX108" fmla="*/ 463742 w 4482957"/>
              <a:gd name="connsiteY108" fmla="*/ 1667213 h 5571944"/>
              <a:gd name="connsiteX109" fmla="*/ 510678 w 4482957"/>
              <a:gd name="connsiteY109" fmla="*/ 1631541 h 5571944"/>
              <a:gd name="connsiteX110" fmla="*/ 557617 w 4482957"/>
              <a:gd name="connsiteY110" fmla="*/ 1595869 h 5571944"/>
              <a:gd name="connsiteX111" fmla="*/ 600799 w 4482957"/>
              <a:gd name="connsiteY111" fmla="*/ 1558320 h 5571944"/>
              <a:gd name="connsiteX112" fmla="*/ 638351 w 4482957"/>
              <a:gd name="connsiteY112" fmla="*/ 1515138 h 5571944"/>
              <a:gd name="connsiteX113" fmla="*/ 672143 w 4482957"/>
              <a:gd name="connsiteY113" fmla="*/ 1473832 h 5571944"/>
              <a:gd name="connsiteX114" fmla="*/ 698428 w 4482957"/>
              <a:gd name="connsiteY114" fmla="*/ 1426896 h 5571944"/>
              <a:gd name="connsiteX115" fmla="*/ 720959 w 4482957"/>
              <a:gd name="connsiteY115" fmla="*/ 1376203 h 5571944"/>
              <a:gd name="connsiteX116" fmla="*/ 739734 w 4482957"/>
              <a:gd name="connsiteY116" fmla="*/ 1321755 h 5571944"/>
              <a:gd name="connsiteX117" fmla="*/ 756631 w 4482957"/>
              <a:gd name="connsiteY117" fmla="*/ 1265429 h 5571944"/>
              <a:gd name="connsiteX118" fmla="*/ 771652 w 4482957"/>
              <a:gd name="connsiteY118" fmla="*/ 1209105 h 5571944"/>
              <a:gd name="connsiteX119" fmla="*/ 786672 w 4482957"/>
              <a:gd name="connsiteY119" fmla="*/ 1150903 h 5571944"/>
              <a:gd name="connsiteX120" fmla="*/ 803570 w 4482957"/>
              <a:gd name="connsiteY120" fmla="*/ 1096456 h 5571944"/>
              <a:gd name="connsiteX121" fmla="*/ 822344 w 4482957"/>
              <a:gd name="connsiteY121" fmla="*/ 1042007 h 5571944"/>
              <a:gd name="connsiteX122" fmla="*/ 844875 w 4482957"/>
              <a:gd name="connsiteY122" fmla="*/ 991317 h 5571944"/>
              <a:gd name="connsiteX123" fmla="*/ 873037 w 4482957"/>
              <a:gd name="connsiteY123" fmla="*/ 946257 h 5571944"/>
              <a:gd name="connsiteX124" fmla="*/ 906830 w 4482957"/>
              <a:gd name="connsiteY124" fmla="*/ 904952 h 5571944"/>
              <a:gd name="connsiteX125" fmla="*/ 948135 w 4482957"/>
              <a:gd name="connsiteY125" fmla="*/ 871157 h 5571944"/>
              <a:gd name="connsiteX126" fmla="*/ 993197 w 4482957"/>
              <a:gd name="connsiteY126" fmla="*/ 842995 h 5571944"/>
              <a:gd name="connsiteX127" fmla="*/ 1043887 w 4482957"/>
              <a:gd name="connsiteY127" fmla="*/ 820464 h 5571944"/>
              <a:gd name="connsiteX128" fmla="*/ 1098336 w 4482957"/>
              <a:gd name="connsiteY128" fmla="*/ 801690 h 5571944"/>
              <a:gd name="connsiteX129" fmla="*/ 1152783 w 4482957"/>
              <a:gd name="connsiteY129" fmla="*/ 784792 h 5571944"/>
              <a:gd name="connsiteX130" fmla="*/ 1210986 w 4482957"/>
              <a:gd name="connsiteY130" fmla="*/ 769772 h 5571944"/>
              <a:gd name="connsiteX131" fmla="*/ 1267309 w 4482957"/>
              <a:gd name="connsiteY131" fmla="*/ 754751 h 5571944"/>
              <a:gd name="connsiteX132" fmla="*/ 1323635 w 4482957"/>
              <a:gd name="connsiteY132" fmla="*/ 737854 h 5571944"/>
              <a:gd name="connsiteX133" fmla="*/ 1378082 w 4482957"/>
              <a:gd name="connsiteY133" fmla="*/ 719079 h 5571944"/>
              <a:gd name="connsiteX134" fmla="*/ 1428774 w 4482957"/>
              <a:gd name="connsiteY134" fmla="*/ 696549 h 5571944"/>
              <a:gd name="connsiteX135" fmla="*/ 1475711 w 4482957"/>
              <a:gd name="connsiteY135" fmla="*/ 670266 h 5571944"/>
              <a:gd name="connsiteX136" fmla="*/ 1517016 w 4482957"/>
              <a:gd name="connsiteY136" fmla="*/ 636471 h 5571944"/>
              <a:gd name="connsiteX137" fmla="*/ 1560199 w 4482957"/>
              <a:gd name="connsiteY137" fmla="*/ 598919 h 5571944"/>
              <a:gd name="connsiteX138" fmla="*/ 1597750 w 4482957"/>
              <a:gd name="connsiteY138" fmla="*/ 555737 h 5571944"/>
              <a:gd name="connsiteX139" fmla="*/ 1633422 w 4482957"/>
              <a:gd name="connsiteY139" fmla="*/ 510678 h 5571944"/>
              <a:gd name="connsiteX140" fmla="*/ 1669094 w 4482957"/>
              <a:gd name="connsiteY140" fmla="*/ 463741 h 5571944"/>
              <a:gd name="connsiteX141" fmla="*/ 1704766 w 4482957"/>
              <a:gd name="connsiteY141" fmla="*/ 416803 h 5571944"/>
              <a:gd name="connsiteX142" fmla="*/ 1740438 w 4482957"/>
              <a:gd name="connsiteY142" fmla="*/ 371743 h 5571944"/>
              <a:gd name="connsiteX143" fmla="*/ 1779867 w 4482957"/>
              <a:gd name="connsiteY143" fmla="*/ 328561 h 5571944"/>
              <a:gd name="connsiteX144" fmla="*/ 1819293 w 4482957"/>
              <a:gd name="connsiteY144" fmla="*/ 291012 h 5571944"/>
              <a:gd name="connsiteX145" fmla="*/ 1864354 w 4482957"/>
              <a:gd name="connsiteY145" fmla="*/ 259094 h 5571944"/>
              <a:gd name="connsiteX146" fmla="*/ 1911291 w 4482957"/>
              <a:gd name="connsiteY146" fmla="*/ 234686 h 5571944"/>
              <a:gd name="connsiteX147" fmla="*/ 1967617 w 4482957"/>
              <a:gd name="connsiteY147" fmla="*/ 217789 h 5571944"/>
              <a:gd name="connsiteX148" fmla="*/ 2025819 w 4482957"/>
              <a:gd name="connsiteY148" fmla="*/ 210279 h 5571944"/>
              <a:gd name="connsiteX149" fmla="*/ 2085897 w 4482957"/>
              <a:gd name="connsiteY149" fmla="*/ 208401 h 5571944"/>
              <a:gd name="connsiteX150" fmla="*/ 2149731 w 4482957"/>
              <a:gd name="connsiteY150" fmla="*/ 214035 h 5571944"/>
              <a:gd name="connsiteX151" fmla="*/ 2213567 w 4482957"/>
              <a:gd name="connsiteY151" fmla="*/ 221545 h 5571944"/>
              <a:gd name="connsiteX152" fmla="*/ 2277403 w 4482957"/>
              <a:gd name="connsiteY152" fmla="*/ 230932 h 5571944"/>
              <a:gd name="connsiteX153" fmla="*/ 2341237 w 4482957"/>
              <a:gd name="connsiteY153" fmla="*/ 238443 h 5571944"/>
              <a:gd name="connsiteX154" fmla="*/ 2405071 w 4482957"/>
              <a:gd name="connsiteY154" fmla="*/ 242197 h 5571944"/>
              <a:gd name="connsiteX155" fmla="*/ 2467030 w 4482957"/>
              <a:gd name="connsiteY155" fmla="*/ 242197 h 5571944"/>
              <a:gd name="connsiteX156" fmla="*/ 2525233 w 4482957"/>
              <a:gd name="connsiteY156" fmla="*/ 234686 h 5571944"/>
              <a:gd name="connsiteX157" fmla="*/ 2583436 w 4482957"/>
              <a:gd name="connsiteY157" fmla="*/ 219666 h 5571944"/>
              <a:gd name="connsiteX158" fmla="*/ 2639760 w 4482957"/>
              <a:gd name="connsiteY158" fmla="*/ 197137 h 5571944"/>
              <a:gd name="connsiteX159" fmla="*/ 2696083 w 4482957"/>
              <a:gd name="connsiteY159" fmla="*/ 167096 h 5571944"/>
              <a:gd name="connsiteX160" fmla="*/ 2752409 w 4482957"/>
              <a:gd name="connsiteY160" fmla="*/ 137057 h 5571944"/>
              <a:gd name="connsiteX161" fmla="*/ 2808733 w 4482957"/>
              <a:gd name="connsiteY161" fmla="*/ 103262 h 5571944"/>
              <a:gd name="connsiteX162" fmla="*/ 2863182 w 4482957"/>
              <a:gd name="connsiteY162" fmla="*/ 71344 h 5571944"/>
              <a:gd name="connsiteX163" fmla="*/ 2921385 w 4482957"/>
              <a:gd name="connsiteY163" fmla="*/ 43182 h 5571944"/>
              <a:gd name="connsiteX164" fmla="*/ 2977708 w 4482957"/>
              <a:gd name="connsiteY164" fmla="*/ 20652 h 5571944"/>
              <a:gd name="connsiteX165" fmla="*/ 3035911 w 4482957"/>
              <a:gd name="connsiteY165" fmla="*/ 5631 h 5571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</a:cxnLst>
            <a:rect l="l" t="t" r="r" b="b"/>
            <a:pathLst>
              <a:path w="4482957" h="5571944">
                <a:moveTo>
                  <a:pt x="3095991" y="0"/>
                </a:moveTo>
                <a:lnTo>
                  <a:pt x="3156069" y="5631"/>
                </a:lnTo>
                <a:lnTo>
                  <a:pt x="3214272" y="20652"/>
                </a:lnTo>
                <a:lnTo>
                  <a:pt x="3270598" y="43182"/>
                </a:lnTo>
                <a:lnTo>
                  <a:pt x="3328798" y="71344"/>
                </a:lnTo>
                <a:lnTo>
                  <a:pt x="3383247" y="103262"/>
                </a:lnTo>
                <a:lnTo>
                  <a:pt x="3439573" y="137057"/>
                </a:lnTo>
                <a:lnTo>
                  <a:pt x="3495897" y="167096"/>
                </a:lnTo>
                <a:lnTo>
                  <a:pt x="3552221" y="197137"/>
                </a:lnTo>
                <a:lnTo>
                  <a:pt x="3606669" y="219666"/>
                </a:lnTo>
                <a:lnTo>
                  <a:pt x="3666749" y="234686"/>
                </a:lnTo>
                <a:lnTo>
                  <a:pt x="3724950" y="242197"/>
                </a:lnTo>
                <a:lnTo>
                  <a:pt x="3786907" y="242197"/>
                </a:lnTo>
                <a:lnTo>
                  <a:pt x="3850743" y="238443"/>
                </a:lnTo>
                <a:lnTo>
                  <a:pt x="3914577" y="230932"/>
                </a:lnTo>
                <a:lnTo>
                  <a:pt x="3978413" y="221545"/>
                </a:lnTo>
                <a:lnTo>
                  <a:pt x="4042247" y="214035"/>
                </a:lnTo>
                <a:lnTo>
                  <a:pt x="4106083" y="208401"/>
                </a:lnTo>
                <a:lnTo>
                  <a:pt x="4166161" y="210279"/>
                </a:lnTo>
                <a:lnTo>
                  <a:pt x="4224364" y="217789"/>
                </a:lnTo>
                <a:lnTo>
                  <a:pt x="4280690" y="234686"/>
                </a:lnTo>
                <a:lnTo>
                  <a:pt x="4327628" y="259094"/>
                </a:lnTo>
                <a:lnTo>
                  <a:pt x="4372686" y="291012"/>
                </a:lnTo>
                <a:lnTo>
                  <a:pt x="4412114" y="328561"/>
                </a:lnTo>
                <a:lnTo>
                  <a:pt x="4451542" y="371743"/>
                </a:lnTo>
                <a:lnTo>
                  <a:pt x="4482957" y="411426"/>
                </a:lnTo>
                <a:lnTo>
                  <a:pt x="4482957" y="5571944"/>
                </a:lnTo>
                <a:lnTo>
                  <a:pt x="1544560" y="5571944"/>
                </a:lnTo>
                <a:lnTo>
                  <a:pt x="1517016" y="5547992"/>
                </a:lnTo>
                <a:lnTo>
                  <a:pt x="1475711" y="5514197"/>
                </a:lnTo>
                <a:lnTo>
                  <a:pt x="1428774" y="5487914"/>
                </a:lnTo>
                <a:lnTo>
                  <a:pt x="1378082" y="5465383"/>
                </a:lnTo>
                <a:lnTo>
                  <a:pt x="1323635" y="5446609"/>
                </a:lnTo>
                <a:lnTo>
                  <a:pt x="1267309" y="5429711"/>
                </a:lnTo>
                <a:lnTo>
                  <a:pt x="1210986" y="5414691"/>
                </a:lnTo>
                <a:lnTo>
                  <a:pt x="1152783" y="5399670"/>
                </a:lnTo>
                <a:lnTo>
                  <a:pt x="1098336" y="5382773"/>
                </a:lnTo>
                <a:lnTo>
                  <a:pt x="1043887" y="5363998"/>
                </a:lnTo>
                <a:lnTo>
                  <a:pt x="993197" y="5341467"/>
                </a:lnTo>
                <a:lnTo>
                  <a:pt x="948135" y="5313305"/>
                </a:lnTo>
                <a:lnTo>
                  <a:pt x="906830" y="5279510"/>
                </a:lnTo>
                <a:lnTo>
                  <a:pt x="873037" y="5238207"/>
                </a:lnTo>
                <a:lnTo>
                  <a:pt x="844875" y="5193146"/>
                </a:lnTo>
                <a:lnTo>
                  <a:pt x="822344" y="5142453"/>
                </a:lnTo>
                <a:lnTo>
                  <a:pt x="803570" y="5088007"/>
                </a:lnTo>
                <a:lnTo>
                  <a:pt x="786672" y="5033560"/>
                </a:lnTo>
                <a:lnTo>
                  <a:pt x="771652" y="4975357"/>
                </a:lnTo>
                <a:lnTo>
                  <a:pt x="756631" y="4919033"/>
                </a:lnTo>
                <a:lnTo>
                  <a:pt x="739734" y="4862708"/>
                </a:lnTo>
                <a:lnTo>
                  <a:pt x="720959" y="4808259"/>
                </a:lnTo>
                <a:lnTo>
                  <a:pt x="698428" y="4757566"/>
                </a:lnTo>
                <a:lnTo>
                  <a:pt x="672143" y="4710630"/>
                </a:lnTo>
                <a:lnTo>
                  <a:pt x="638351" y="4669325"/>
                </a:lnTo>
                <a:lnTo>
                  <a:pt x="600799" y="4626142"/>
                </a:lnTo>
                <a:lnTo>
                  <a:pt x="557617" y="4588593"/>
                </a:lnTo>
                <a:lnTo>
                  <a:pt x="510678" y="4552921"/>
                </a:lnTo>
                <a:lnTo>
                  <a:pt x="463742" y="4517249"/>
                </a:lnTo>
                <a:lnTo>
                  <a:pt x="416805" y="4481577"/>
                </a:lnTo>
                <a:lnTo>
                  <a:pt x="371744" y="4445903"/>
                </a:lnTo>
                <a:lnTo>
                  <a:pt x="328562" y="4406477"/>
                </a:lnTo>
                <a:lnTo>
                  <a:pt x="291012" y="4367050"/>
                </a:lnTo>
                <a:lnTo>
                  <a:pt x="259096" y="4321989"/>
                </a:lnTo>
                <a:lnTo>
                  <a:pt x="234689" y="4275053"/>
                </a:lnTo>
                <a:lnTo>
                  <a:pt x="217791" y="4218729"/>
                </a:lnTo>
                <a:lnTo>
                  <a:pt x="210281" y="4160526"/>
                </a:lnTo>
                <a:lnTo>
                  <a:pt x="208402" y="4100444"/>
                </a:lnTo>
                <a:lnTo>
                  <a:pt x="214035" y="4036610"/>
                </a:lnTo>
                <a:lnTo>
                  <a:pt x="221545" y="3972776"/>
                </a:lnTo>
                <a:lnTo>
                  <a:pt x="230932" y="3908940"/>
                </a:lnTo>
                <a:lnTo>
                  <a:pt x="238443" y="3845106"/>
                </a:lnTo>
                <a:lnTo>
                  <a:pt x="242199" y="3781272"/>
                </a:lnTo>
                <a:lnTo>
                  <a:pt x="242199" y="3719313"/>
                </a:lnTo>
                <a:lnTo>
                  <a:pt x="234689" y="3661113"/>
                </a:lnTo>
                <a:lnTo>
                  <a:pt x="219668" y="3602910"/>
                </a:lnTo>
                <a:lnTo>
                  <a:pt x="197138" y="3548461"/>
                </a:lnTo>
                <a:lnTo>
                  <a:pt x="168976" y="3492137"/>
                </a:lnTo>
                <a:lnTo>
                  <a:pt x="137057" y="3435814"/>
                </a:lnTo>
                <a:lnTo>
                  <a:pt x="103264" y="3379488"/>
                </a:lnTo>
                <a:lnTo>
                  <a:pt x="71346" y="3325039"/>
                </a:lnTo>
                <a:lnTo>
                  <a:pt x="43182" y="3266839"/>
                </a:lnTo>
                <a:lnTo>
                  <a:pt x="20654" y="3210513"/>
                </a:lnTo>
                <a:lnTo>
                  <a:pt x="5634" y="3152310"/>
                </a:lnTo>
                <a:lnTo>
                  <a:pt x="0" y="3092230"/>
                </a:lnTo>
                <a:lnTo>
                  <a:pt x="5634" y="3032152"/>
                </a:lnTo>
                <a:lnTo>
                  <a:pt x="20654" y="2973950"/>
                </a:lnTo>
                <a:lnTo>
                  <a:pt x="43182" y="2917624"/>
                </a:lnTo>
                <a:lnTo>
                  <a:pt x="71346" y="2859423"/>
                </a:lnTo>
                <a:lnTo>
                  <a:pt x="103264" y="2804974"/>
                </a:lnTo>
                <a:lnTo>
                  <a:pt x="137057" y="2748651"/>
                </a:lnTo>
                <a:lnTo>
                  <a:pt x="168976" y="2692325"/>
                </a:lnTo>
                <a:lnTo>
                  <a:pt x="197138" y="2636001"/>
                </a:lnTo>
                <a:lnTo>
                  <a:pt x="219668" y="2581552"/>
                </a:lnTo>
                <a:lnTo>
                  <a:pt x="234689" y="2523350"/>
                </a:lnTo>
                <a:lnTo>
                  <a:pt x="242199" y="2465149"/>
                </a:lnTo>
                <a:lnTo>
                  <a:pt x="242199" y="2403192"/>
                </a:lnTo>
                <a:lnTo>
                  <a:pt x="238443" y="2339356"/>
                </a:lnTo>
                <a:lnTo>
                  <a:pt x="230932" y="2275522"/>
                </a:lnTo>
                <a:lnTo>
                  <a:pt x="221545" y="2211686"/>
                </a:lnTo>
                <a:lnTo>
                  <a:pt x="214035" y="2147852"/>
                </a:lnTo>
                <a:lnTo>
                  <a:pt x="208402" y="2084018"/>
                </a:lnTo>
                <a:lnTo>
                  <a:pt x="210281" y="2023938"/>
                </a:lnTo>
                <a:lnTo>
                  <a:pt x="217791" y="1965736"/>
                </a:lnTo>
                <a:lnTo>
                  <a:pt x="234689" y="1909410"/>
                </a:lnTo>
                <a:lnTo>
                  <a:pt x="259096" y="1862474"/>
                </a:lnTo>
                <a:lnTo>
                  <a:pt x="291012" y="1817414"/>
                </a:lnTo>
                <a:lnTo>
                  <a:pt x="328562" y="1777986"/>
                </a:lnTo>
                <a:lnTo>
                  <a:pt x="371744" y="1738560"/>
                </a:lnTo>
                <a:lnTo>
                  <a:pt x="416805" y="1702885"/>
                </a:lnTo>
                <a:lnTo>
                  <a:pt x="463742" y="1667213"/>
                </a:lnTo>
                <a:lnTo>
                  <a:pt x="510678" y="1631541"/>
                </a:lnTo>
                <a:lnTo>
                  <a:pt x="557617" y="1595869"/>
                </a:lnTo>
                <a:lnTo>
                  <a:pt x="600799" y="1558320"/>
                </a:lnTo>
                <a:lnTo>
                  <a:pt x="638351" y="1515138"/>
                </a:lnTo>
                <a:lnTo>
                  <a:pt x="672143" y="1473832"/>
                </a:lnTo>
                <a:lnTo>
                  <a:pt x="698428" y="1426896"/>
                </a:lnTo>
                <a:lnTo>
                  <a:pt x="720959" y="1376203"/>
                </a:lnTo>
                <a:lnTo>
                  <a:pt x="739734" y="1321755"/>
                </a:lnTo>
                <a:lnTo>
                  <a:pt x="756631" y="1265429"/>
                </a:lnTo>
                <a:lnTo>
                  <a:pt x="771652" y="1209105"/>
                </a:lnTo>
                <a:lnTo>
                  <a:pt x="786672" y="1150903"/>
                </a:lnTo>
                <a:lnTo>
                  <a:pt x="803570" y="1096456"/>
                </a:lnTo>
                <a:lnTo>
                  <a:pt x="822344" y="1042007"/>
                </a:lnTo>
                <a:lnTo>
                  <a:pt x="844875" y="991317"/>
                </a:lnTo>
                <a:lnTo>
                  <a:pt x="873037" y="946257"/>
                </a:lnTo>
                <a:lnTo>
                  <a:pt x="906830" y="904952"/>
                </a:lnTo>
                <a:lnTo>
                  <a:pt x="948135" y="871157"/>
                </a:lnTo>
                <a:lnTo>
                  <a:pt x="993197" y="842995"/>
                </a:lnTo>
                <a:lnTo>
                  <a:pt x="1043887" y="820464"/>
                </a:lnTo>
                <a:lnTo>
                  <a:pt x="1098336" y="801690"/>
                </a:lnTo>
                <a:lnTo>
                  <a:pt x="1152783" y="784792"/>
                </a:lnTo>
                <a:lnTo>
                  <a:pt x="1210986" y="769772"/>
                </a:lnTo>
                <a:lnTo>
                  <a:pt x="1267309" y="754751"/>
                </a:lnTo>
                <a:lnTo>
                  <a:pt x="1323635" y="737854"/>
                </a:lnTo>
                <a:lnTo>
                  <a:pt x="1378082" y="719079"/>
                </a:lnTo>
                <a:lnTo>
                  <a:pt x="1428774" y="696549"/>
                </a:lnTo>
                <a:lnTo>
                  <a:pt x="1475711" y="670266"/>
                </a:lnTo>
                <a:lnTo>
                  <a:pt x="1517016" y="636471"/>
                </a:lnTo>
                <a:lnTo>
                  <a:pt x="1560199" y="598919"/>
                </a:lnTo>
                <a:lnTo>
                  <a:pt x="1597750" y="555737"/>
                </a:lnTo>
                <a:lnTo>
                  <a:pt x="1633422" y="510678"/>
                </a:lnTo>
                <a:lnTo>
                  <a:pt x="1669094" y="463741"/>
                </a:lnTo>
                <a:lnTo>
                  <a:pt x="1704766" y="416803"/>
                </a:lnTo>
                <a:lnTo>
                  <a:pt x="1740438" y="371743"/>
                </a:lnTo>
                <a:lnTo>
                  <a:pt x="1779867" y="328561"/>
                </a:lnTo>
                <a:lnTo>
                  <a:pt x="1819293" y="291012"/>
                </a:lnTo>
                <a:lnTo>
                  <a:pt x="1864354" y="259094"/>
                </a:lnTo>
                <a:lnTo>
                  <a:pt x="1911291" y="234686"/>
                </a:lnTo>
                <a:lnTo>
                  <a:pt x="1967617" y="217789"/>
                </a:lnTo>
                <a:lnTo>
                  <a:pt x="2025819" y="210279"/>
                </a:lnTo>
                <a:lnTo>
                  <a:pt x="2085897" y="208401"/>
                </a:lnTo>
                <a:lnTo>
                  <a:pt x="2149731" y="214035"/>
                </a:lnTo>
                <a:lnTo>
                  <a:pt x="2213567" y="221545"/>
                </a:lnTo>
                <a:lnTo>
                  <a:pt x="2277403" y="230932"/>
                </a:lnTo>
                <a:lnTo>
                  <a:pt x="2341237" y="238443"/>
                </a:lnTo>
                <a:lnTo>
                  <a:pt x="2405071" y="242197"/>
                </a:lnTo>
                <a:lnTo>
                  <a:pt x="2467030" y="242197"/>
                </a:lnTo>
                <a:lnTo>
                  <a:pt x="2525233" y="234686"/>
                </a:lnTo>
                <a:lnTo>
                  <a:pt x="2583436" y="219666"/>
                </a:lnTo>
                <a:lnTo>
                  <a:pt x="2639760" y="197137"/>
                </a:lnTo>
                <a:lnTo>
                  <a:pt x="2696083" y="167096"/>
                </a:lnTo>
                <a:lnTo>
                  <a:pt x="2752409" y="137057"/>
                </a:lnTo>
                <a:lnTo>
                  <a:pt x="2808733" y="103262"/>
                </a:lnTo>
                <a:lnTo>
                  <a:pt x="2863182" y="71344"/>
                </a:lnTo>
                <a:lnTo>
                  <a:pt x="2921385" y="43182"/>
                </a:lnTo>
                <a:lnTo>
                  <a:pt x="2977708" y="20652"/>
                </a:lnTo>
                <a:lnTo>
                  <a:pt x="3035911" y="56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6" name="Content Placeholder 5" descr="A pack of cigarettes&#10;&#10;Description automatically generated with low confidence">
            <a:extLst>
              <a:ext uri="{FF2B5EF4-FFF2-40B4-BE49-F238E27FC236}">
                <a16:creationId xmlns:a16="http://schemas.microsoft.com/office/drawing/2014/main" id="{F5D5039F-8745-0248-A8DA-D629FEBF8F5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4038" r="2455" b="2"/>
          <a:stretch/>
        </p:blipFill>
        <p:spPr>
          <a:xfrm>
            <a:off x="7856477" y="1433267"/>
            <a:ext cx="4335537" cy="5424732"/>
          </a:xfrm>
          <a:custGeom>
            <a:avLst/>
            <a:gdLst/>
            <a:ahLst/>
            <a:cxnLst/>
            <a:rect l="l" t="t" r="r" b="b"/>
            <a:pathLst>
              <a:path w="4335537" h="5424732">
                <a:moveTo>
                  <a:pt x="2948563" y="0"/>
                </a:moveTo>
                <a:lnTo>
                  <a:pt x="3005780" y="5363"/>
                </a:lnTo>
                <a:lnTo>
                  <a:pt x="3061211" y="19669"/>
                </a:lnTo>
                <a:lnTo>
                  <a:pt x="3114855" y="41127"/>
                </a:lnTo>
                <a:lnTo>
                  <a:pt x="3170284" y="67948"/>
                </a:lnTo>
                <a:lnTo>
                  <a:pt x="3222140" y="98346"/>
                </a:lnTo>
                <a:lnTo>
                  <a:pt x="3275784" y="130533"/>
                </a:lnTo>
                <a:lnTo>
                  <a:pt x="3329425" y="159141"/>
                </a:lnTo>
                <a:lnTo>
                  <a:pt x="3383067" y="187752"/>
                </a:lnTo>
                <a:lnTo>
                  <a:pt x="3434923" y="209208"/>
                </a:lnTo>
                <a:lnTo>
                  <a:pt x="3492142" y="223514"/>
                </a:lnTo>
                <a:lnTo>
                  <a:pt x="3547571" y="230666"/>
                </a:lnTo>
                <a:lnTo>
                  <a:pt x="3606578" y="230666"/>
                </a:lnTo>
                <a:lnTo>
                  <a:pt x="3667374" y="227091"/>
                </a:lnTo>
                <a:lnTo>
                  <a:pt x="3728169" y="219938"/>
                </a:lnTo>
                <a:lnTo>
                  <a:pt x="3788965" y="210998"/>
                </a:lnTo>
                <a:lnTo>
                  <a:pt x="3849759" y="203845"/>
                </a:lnTo>
                <a:lnTo>
                  <a:pt x="3910555" y="198480"/>
                </a:lnTo>
                <a:lnTo>
                  <a:pt x="3967772" y="200268"/>
                </a:lnTo>
                <a:lnTo>
                  <a:pt x="4023204" y="207421"/>
                </a:lnTo>
                <a:lnTo>
                  <a:pt x="4076847" y="223514"/>
                </a:lnTo>
                <a:lnTo>
                  <a:pt x="4121551" y="246759"/>
                </a:lnTo>
                <a:lnTo>
                  <a:pt x="4164463" y="277158"/>
                </a:lnTo>
                <a:lnTo>
                  <a:pt x="4202013" y="312919"/>
                </a:lnTo>
                <a:lnTo>
                  <a:pt x="4239564" y="354046"/>
                </a:lnTo>
                <a:lnTo>
                  <a:pt x="4273537" y="396960"/>
                </a:lnTo>
                <a:lnTo>
                  <a:pt x="4307511" y="441664"/>
                </a:lnTo>
                <a:lnTo>
                  <a:pt x="4335537" y="478541"/>
                </a:lnTo>
                <a:lnTo>
                  <a:pt x="4335537" y="5411497"/>
                </a:lnTo>
                <a:lnTo>
                  <a:pt x="4325479" y="5424732"/>
                </a:lnTo>
                <a:lnTo>
                  <a:pt x="1571645" y="5424732"/>
                </a:lnTo>
                <a:lnTo>
                  <a:pt x="1555640" y="5403672"/>
                </a:lnTo>
                <a:lnTo>
                  <a:pt x="1521666" y="5360758"/>
                </a:lnTo>
                <a:lnTo>
                  <a:pt x="1485903" y="5319632"/>
                </a:lnTo>
                <a:lnTo>
                  <a:pt x="1444777" y="5283868"/>
                </a:lnTo>
                <a:lnTo>
                  <a:pt x="1405439" y="5251682"/>
                </a:lnTo>
                <a:lnTo>
                  <a:pt x="1360737" y="5226651"/>
                </a:lnTo>
                <a:lnTo>
                  <a:pt x="1312459" y="5205192"/>
                </a:lnTo>
                <a:lnTo>
                  <a:pt x="1260605" y="5187312"/>
                </a:lnTo>
                <a:lnTo>
                  <a:pt x="1206961" y="5171219"/>
                </a:lnTo>
                <a:lnTo>
                  <a:pt x="1153319" y="5156913"/>
                </a:lnTo>
                <a:lnTo>
                  <a:pt x="1097888" y="5142608"/>
                </a:lnTo>
                <a:lnTo>
                  <a:pt x="1046034" y="5126515"/>
                </a:lnTo>
                <a:lnTo>
                  <a:pt x="994178" y="5108634"/>
                </a:lnTo>
                <a:lnTo>
                  <a:pt x="945901" y="5087176"/>
                </a:lnTo>
                <a:lnTo>
                  <a:pt x="902986" y="5060355"/>
                </a:lnTo>
                <a:lnTo>
                  <a:pt x="863647" y="5028169"/>
                </a:lnTo>
                <a:lnTo>
                  <a:pt x="831463" y="4988832"/>
                </a:lnTo>
                <a:lnTo>
                  <a:pt x="804643" y="4945915"/>
                </a:lnTo>
                <a:lnTo>
                  <a:pt x="783185" y="4897636"/>
                </a:lnTo>
                <a:lnTo>
                  <a:pt x="765304" y="4845782"/>
                </a:lnTo>
                <a:lnTo>
                  <a:pt x="749211" y="4793927"/>
                </a:lnTo>
                <a:lnTo>
                  <a:pt x="734906" y="4738495"/>
                </a:lnTo>
                <a:lnTo>
                  <a:pt x="720601" y="4684853"/>
                </a:lnTo>
                <a:lnTo>
                  <a:pt x="704508" y="4631208"/>
                </a:lnTo>
                <a:lnTo>
                  <a:pt x="686627" y="4579352"/>
                </a:lnTo>
                <a:lnTo>
                  <a:pt x="665170" y="4531073"/>
                </a:lnTo>
                <a:lnTo>
                  <a:pt x="640137" y="4486371"/>
                </a:lnTo>
                <a:lnTo>
                  <a:pt x="607953" y="4447032"/>
                </a:lnTo>
                <a:lnTo>
                  <a:pt x="572190" y="4405905"/>
                </a:lnTo>
                <a:lnTo>
                  <a:pt x="531064" y="4370144"/>
                </a:lnTo>
                <a:lnTo>
                  <a:pt x="486360" y="4336170"/>
                </a:lnTo>
                <a:lnTo>
                  <a:pt x="441659" y="4302196"/>
                </a:lnTo>
                <a:lnTo>
                  <a:pt x="396958" y="4268222"/>
                </a:lnTo>
                <a:lnTo>
                  <a:pt x="354042" y="4234246"/>
                </a:lnTo>
                <a:lnTo>
                  <a:pt x="312916" y="4196697"/>
                </a:lnTo>
                <a:lnTo>
                  <a:pt x="277155" y="4159148"/>
                </a:lnTo>
                <a:lnTo>
                  <a:pt x="246759" y="4116232"/>
                </a:lnTo>
                <a:lnTo>
                  <a:pt x="223513" y="4071530"/>
                </a:lnTo>
                <a:lnTo>
                  <a:pt x="207420" y="4017888"/>
                </a:lnTo>
                <a:lnTo>
                  <a:pt x="200268" y="3962456"/>
                </a:lnTo>
                <a:lnTo>
                  <a:pt x="198478" y="3905234"/>
                </a:lnTo>
                <a:lnTo>
                  <a:pt x="203843" y="3844439"/>
                </a:lnTo>
                <a:lnTo>
                  <a:pt x="210996" y="3783644"/>
                </a:lnTo>
                <a:lnTo>
                  <a:pt x="219936" y="3722847"/>
                </a:lnTo>
                <a:lnTo>
                  <a:pt x="227088" y="3662052"/>
                </a:lnTo>
                <a:lnTo>
                  <a:pt x="230666" y="3601257"/>
                </a:lnTo>
                <a:lnTo>
                  <a:pt x="230666" y="3542248"/>
                </a:lnTo>
                <a:lnTo>
                  <a:pt x="223513" y="3486818"/>
                </a:lnTo>
                <a:lnTo>
                  <a:pt x="209208" y="3431386"/>
                </a:lnTo>
                <a:lnTo>
                  <a:pt x="187750" y="3379529"/>
                </a:lnTo>
                <a:lnTo>
                  <a:pt x="160929" y="3325887"/>
                </a:lnTo>
                <a:lnTo>
                  <a:pt x="130531" y="3272245"/>
                </a:lnTo>
                <a:lnTo>
                  <a:pt x="98347" y="3218601"/>
                </a:lnTo>
                <a:lnTo>
                  <a:pt x="67949" y="3166744"/>
                </a:lnTo>
                <a:lnTo>
                  <a:pt x="41126" y="3111314"/>
                </a:lnTo>
                <a:lnTo>
                  <a:pt x="19670" y="3057670"/>
                </a:lnTo>
                <a:lnTo>
                  <a:pt x="5365" y="3002238"/>
                </a:lnTo>
                <a:lnTo>
                  <a:pt x="0" y="2945018"/>
                </a:lnTo>
                <a:lnTo>
                  <a:pt x="5365" y="2887800"/>
                </a:lnTo>
                <a:lnTo>
                  <a:pt x="19670" y="2832369"/>
                </a:lnTo>
                <a:lnTo>
                  <a:pt x="41126" y="2778724"/>
                </a:lnTo>
                <a:lnTo>
                  <a:pt x="67949" y="2723294"/>
                </a:lnTo>
                <a:lnTo>
                  <a:pt x="98347" y="2671438"/>
                </a:lnTo>
                <a:lnTo>
                  <a:pt x="130531" y="2617795"/>
                </a:lnTo>
                <a:lnTo>
                  <a:pt x="160929" y="2564151"/>
                </a:lnTo>
                <a:lnTo>
                  <a:pt x="187750" y="2510509"/>
                </a:lnTo>
                <a:lnTo>
                  <a:pt x="209208" y="2458652"/>
                </a:lnTo>
                <a:lnTo>
                  <a:pt x="223513" y="2403220"/>
                </a:lnTo>
                <a:lnTo>
                  <a:pt x="230666" y="2347790"/>
                </a:lnTo>
                <a:lnTo>
                  <a:pt x="230666" y="2288783"/>
                </a:lnTo>
                <a:lnTo>
                  <a:pt x="227088" y="2227986"/>
                </a:lnTo>
                <a:lnTo>
                  <a:pt x="219936" y="2167191"/>
                </a:lnTo>
                <a:lnTo>
                  <a:pt x="210996" y="2106394"/>
                </a:lnTo>
                <a:lnTo>
                  <a:pt x="203843" y="2045599"/>
                </a:lnTo>
                <a:lnTo>
                  <a:pt x="198478" y="1984804"/>
                </a:lnTo>
                <a:lnTo>
                  <a:pt x="200268" y="1927585"/>
                </a:lnTo>
                <a:lnTo>
                  <a:pt x="207420" y="1872153"/>
                </a:lnTo>
                <a:lnTo>
                  <a:pt x="223513" y="1818508"/>
                </a:lnTo>
                <a:lnTo>
                  <a:pt x="246759" y="1773807"/>
                </a:lnTo>
                <a:lnTo>
                  <a:pt x="277155" y="1730892"/>
                </a:lnTo>
                <a:lnTo>
                  <a:pt x="312916" y="1693341"/>
                </a:lnTo>
                <a:lnTo>
                  <a:pt x="354042" y="1655792"/>
                </a:lnTo>
                <a:lnTo>
                  <a:pt x="396958" y="1621816"/>
                </a:lnTo>
                <a:lnTo>
                  <a:pt x="441659" y="1587842"/>
                </a:lnTo>
                <a:lnTo>
                  <a:pt x="486360" y="1553868"/>
                </a:lnTo>
                <a:lnTo>
                  <a:pt x="531064" y="1519895"/>
                </a:lnTo>
                <a:lnTo>
                  <a:pt x="572190" y="1484133"/>
                </a:lnTo>
                <a:lnTo>
                  <a:pt x="607953" y="1443007"/>
                </a:lnTo>
                <a:lnTo>
                  <a:pt x="640137" y="1403668"/>
                </a:lnTo>
                <a:lnTo>
                  <a:pt x="665170" y="1358966"/>
                </a:lnTo>
                <a:lnTo>
                  <a:pt x="686627" y="1310687"/>
                </a:lnTo>
                <a:lnTo>
                  <a:pt x="704508" y="1258830"/>
                </a:lnTo>
                <a:lnTo>
                  <a:pt x="720601" y="1205186"/>
                </a:lnTo>
                <a:lnTo>
                  <a:pt x="734906" y="1151543"/>
                </a:lnTo>
                <a:lnTo>
                  <a:pt x="749211" y="1096111"/>
                </a:lnTo>
                <a:lnTo>
                  <a:pt x="765304" y="1044257"/>
                </a:lnTo>
                <a:lnTo>
                  <a:pt x="783185" y="992400"/>
                </a:lnTo>
                <a:lnTo>
                  <a:pt x="804643" y="944123"/>
                </a:lnTo>
                <a:lnTo>
                  <a:pt x="831463" y="901209"/>
                </a:lnTo>
                <a:lnTo>
                  <a:pt x="863647" y="861870"/>
                </a:lnTo>
                <a:lnTo>
                  <a:pt x="902986" y="829684"/>
                </a:lnTo>
                <a:lnTo>
                  <a:pt x="945901" y="802863"/>
                </a:lnTo>
                <a:lnTo>
                  <a:pt x="994178" y="781405"/>
                </a:lnTo>
                <a:lnTo>
                  <a:pt x="1046034" y="763524"/>
                </a:lnTo>
                <a:lnTo>
                  <a:pt x="1097888" y="747431"/>
                </a:lnTo>
                <a:lnTo>
                  <a:pt x="1153319" y="733125"/>
                </a:lnTo>
                <a:lnTo>
                  <a:pt x="1206961" y="718820"/>
                </a:lnTo>
                <a:lnTo>
                  <a:pt x="1260605" y="702727"/>
                </a:lnTo>
                <a:lnTo>
                  <a:pt x="1312459" y="684846"/>
                </a:lnTo>
                <a:lnTo>
                  <a:pt x="1360737" y="663388"/>
                </a:lnTo>
                <a:lnTo>
                  <a:pt x="1405439" y="638356"/>
                </a:lnTo>
                <a:lnTo>
                  <a:pt x="1444777" y="606170"/>
                </a:lnTo>
                <a:lnTo>
                  <a:pt x="1485903" y="570407"/>
                </a:lnTo>
                <a:lnTo>
                  <a:pt x="1521666" y="529280"/>
                </a:lnTo>
                <a:lnTo>
                  <a:pt x="1555640" y="486366"/>
                </a:lnTo>
                <a:lnTo>
                  <a:pt x="1589613" y="441664"/>
                </a:lnTo>
                <a:lnTo>
                  <a:pt x="1623587" y="396960"/>
                </a:lnTo>
                <a:lnTo>
                  <a:pt x="1657560" y="354046"/>
                </a:lnTo>
                <a:lnTo>
                  <a:pt x="1695111" y="312919"/>
                </a:lnTo>
                <a:lnTo>
                  <a:pt x="1732660" y="277158"/>
                </a:lnTo>
                <a:lnTo>
                  <a:pt x="1775575" y="246759"/>
                </a:lnTo>
                <a:lnTo>
                  <a:pt x="1820277" y="223514"/>
                </a:lnTo>
                <a:lnTo>
                  <a:pt x="1873920" y="207421"/>
                </a:lnTo>
                <a:lnTo>
                  <a:pt x="1929352" y="200268"/>
                </a:lnTo>
                <a:lnTo>
                  <a:pt x="1986569" y="198480"/>
                </a:lnTo>
                <a:lnTo>
                  <a:pt x="2047363" y="203845"/>
                </a:lnTo>
                <a:lnTo>
                  <a:pt x="2108159" y="210998"/>
                </a:lnTo>
                <a:lnTo>
                  <a:pt x="2168955" y="219938"/>
                </a:lnTo>
                <a:lnTo>
                  <a:pt x="2229750" y="227091"/>
                </a:lnTo>
                <a:lnTo>
                  <a:pt x="2290544" y="230666"/>
                </a:lnTo>
                <a:lnTo>
                  <a:pt x="2349553" y="230666"/>
                </a:lnTo>
                <a:lnTo>
                  <a:pt x="2404984" y="223514"/>
                </a:lnTo>
                <a:lnTo>
                  <a:pt x="2460415" y="209208"/>
                </a:lnTo>
                <a:lnTo>
                  <a:pt x="2514057" y="187752"/>
                </a:lnTo>
                <a:lnTo>
                  <a:pt x="2567699" y="159141"/>
                </a:lnTo>
                <a:lnTo>
                  <a:pt x="2621342" y="130533"/>
                </a:lnTo>
                <a:lnTo>
                  <a:pt x="2674984" y="98346"/>
                </a:lnTo>
                <a:lnTo>
                  <a:pt x="2726840" y="67948"/>
                </a:lnTo>
                <a:lnTo>
                  <a:pt x="2782271" y="41127"/>
                </a:lnTo>
                <a:lnTo>
                  <a:pt x="2835913" y="19669"/>
                </a:lnTo>
                <a:lnTo>
                  <a:pt x="2891344" y="5363"/>
                </a:lnTo>
                <a:close/>
              </a:path>
            </a:pathLst>
          </a:custGeom>
        </p:spPr>
      </p:pic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30581CF1-C445-4EA2-8A1B-47EFAA87E3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2288" y="0"/>
            <a:ext cx="5344102" cy="3217319"/>
          </a:xfrm>
          <a:custGeom>
            <a:avLst/>
            <a:gdLst>
              <a:gd name="connsiteX0" fmla="*/ 209034 w 5344102"/>
              <a:gd name="connsiteY0" fmla="*/ 0 h 3217319"/>
              <a:gd name="connsiteX1" fmla="*/ 5135071 w 5344102"/>
              <a:gd name="connsiteY1" fmla="*/ 0 h 3217319"/>
              <a:gd name="connsiteX2" fmla="*/ 5135071 w 5344102"/>
              <a:gd name="connsiteY2" fmla="*/ 7298 h 3217319"/>
              <a:gd name="connsiteX3" fmla="*/ 5141552 w 5344102"/>
              <a:gd name="connsiteY3" fmla="*/ 57529 h 3217319"/>
              <a:gd name="connsiteX4" fmla="*/ 5154514 w 5344102"/>
              <a:gd name="connsiteY4" fmla="*/ 107762 h 3217319"/>
              <a:gd name="connsiteX5" fmla="*/ 5173960 w 5344102"/>
              <a:gd name="connsiteY5" fmla="*/ 154755 h 3217319"/>
              <a:gd name="connsiteX6" fmla="*/ 5199887 w 5344102"/>
              <a:gd name="connsiteY6" fmla="*/ 203366 h 3217319"/>
              <a:gd name="connsiteX7" fmla="*/ 5225812 w 5344102"/>
              <a:gd name="connsiteY7" fmla="*/ 251980 h 3217319"/>
              <a:gd name="connsiteX8" fmla="*/ 5254980 w 5344102"/>
              <a:gd name="connsiteY8" fmla="*/ 300590 h 3217319"/>
              <a:gd name="connsiteX9" fmla="*/ 5282526 w 5344102"/>
              <a:gd name="connsiteY9" fmla="*/ 347583 h 3217319"/>
              <a:gd name="connsiteX10" fmla="*/ 5306833 w 5344102"/>
              <a:gd name="connsiteY10" fmla="*/ 397815 h 3217319"/>
              <a:gd name="connsiteX11" fmla="*/ 5326276 w 5344102"/>
              <a:gd name="connsiteY11" fmla="*/ 446428 h 3217319"/>
              <a:gd name="connsiteX12" fmla="*/ 5339241 w 5344102"/>
              <a:gd name="connsiteY12" fmla="*/ 496660 h 3217319"/>
              <a:gd name="connsiteX13" fmla="*/ 5344102 w 5344102"/>
              <a:gd name="connsiteY13" fmla="*/ 548512 h 3217319"/>
              <a:gd name="connsiteX14" fmla="*/ 5339241 w 5344102"/>
              <a:gd name="connsiteY14" fmla="*/ 600365 h 3217319"/>
              <a:gd name="connsiteX15" fmla="*/ 5326276 w 5344102"/>
              <a:gd name="connsiteY15" fmla="*/ 650598 h 3217319"/>
              <a:gd name="connsiteX16" fmla="*/ 5306833 w 5344102"/>
              <a:gd name="connsiteY16" fmla="*/ 699211 h 3217319"/>
              <a:gd name="connsiteX17" fmla="*/ 5282526 w 5344102"/>
              <a:gd name="connsiteY17" fmla="*/ 749442 h 3217319"/>
              <a:gd name="connsiteX18" fmla="*/ 5254980 w 5344102"/>
              <a:gd name="connsiteY18" fmla="*/ 796435 h 3217319"/>
              <a:gd name="connsiteX19" fmla="*/ 5225812 w 5344102"/>
              <a:gd name="connsiteY19" fmla="*/ 845048 h 3217319"/>
              <a:gd name="connsiteX20" fmla="*/ 5199887 w 5344102"/>
              <a:gd name="connsiteY20" fmla="*/ 893659 h 3217319"/>
              <a:gd name="connsiteX21" fmla="*/ 5173960 w 5344102"/>
              <a:gd name="connsiteY21" fmla="*/ 942270 h 3217319"/>
              <a:gd name="connsiteX22" fmla="*/ 5154514 w 5344102"/>
              <a:gd name="connsiteY22" fmla="*/ 989263 h 3217319"/>
              <a:gd name="connsiteX23" fmla="*/ 5141552 w 5344102"/>
              <a:gd name="connsiteY23" fmla="*/ 1039497 h 3217319"/>
              <a:gd name="connsiteX24" fmla="*/ 5135071 w 5344102"/>
              <a:gd name="connsiteY24" fmla="*/ 1089727 h 3217319"/>
              <a:gd name="connsiteX25" fmla="*/ 5135071 w 5344102"/>
              <a:gd name="connsiteY25" fmla="*/ 1143202 h 3217319"/>
              <a:gd name="connsiteX26" fmla="*/ 5138311 w 5344102"/>
              <a:gd name="connsiteY26" fmla="*/ 1198295 h 3217319"/>
              <a:gd name="connsiteX27" fmla="*/ 5144792 w 5344102"/>
              <a:gd name="connsiteY27" fmla="*/ 1253388 h 3217319"/>
              <a:gd name="connsiteX28" fmla="*/ 5152894 w 5344102"/>
              <a:gd name="connsiteY28" fmla="*/ 1308483 h 3217319"/>
              <a:gd name="connsiteX29" fmla="*/ 5159375 w 5344102"/>
              <a:gd name="connsiteY29" fmla="*/ 1363576 h 3217319"/>
              <a:gd name="connsiteX30" fmla="*/ 5164237 w 5344102"/>
              <a:gd name="connsiteY30" fmla="*/ 1418669 h 3217319"/>
              <a:gd name="connsiteX31" fmla="*/ 5162616 w 5344102"/>
              <a:gd name="connsiteY31" fmla="*/ 1470524 h 3217319"/>
              <a:gd name="connsiteX32" fmla="*/ 5156135 w 5344102"/>
              <a:gd name="connsiteY32" fmla="*/ 1520757 h 3217319"/>
              <a:gd name="connsiteX33" fmla="*/ 5141552 w 5344102"/>
              <a:gd name="connsiteY33" fmla="*/ 1569369 h 3217319"/>
              <a:gd name="connsiteX34" fmla="*/ 5120486 w 5344102"/>
              <a:gd name="connsiteY34" fmla="*/ 1609878 h 3217319"/>
              <a:gd name="connsiteX35" fmla="*/ 5092939 w 5344102"/>
              <a:gd name="connsiteY35" fmla="*/ 1648768 h 3217319"/>
              <a:gd name="connsiteX36" fmla="*/ 5060529 w 5344102"/>
              <a:gd name="connsiteY36" fmla="*/ 1682797 h 3217319"/>
              <a:gd name="connsiteX37" fmla="*/ 5023262 w 5344102"/>
              <a:gd name="connsiteY37" fmla="*/ 1716824 h 3217319"/>
              <a:gd name="connsiteX38" fmla="*/ 4984371 w 5344102"/>
              <a:gd name="connsiteY38" fmla="*/ 1747613 h 3217319"/>
              <a:gd name="connsiteX39" fmla="*/ 4943861 w 5344102"/>
              <a:gd name="connsiteY39" fmla="*/ 1778400 h 3217319"/>
              <a:gd name="connsiteX40" fmla="*/ 4901732 w 5344102"/>
              <a:gd name="connsiteY40" fmla="*/ 1809188 h 3217319"/>
              <a:gd name="connsiteX41" fmla="*/ 4862842 w 5344102"/>
              <a:gd name="connsiteY41" fmla="*/ 1839975 h 3217319"/>
              <a:gd name="connsiteX42" fmla="*/ 4825572 w 5344102"/>
              <a:gd name="connsiteY42" fmla="*/ 1872383 h 3217319"/>
              <a:gd name="connsiteX43" fmla="*/ 4793164 w 5344102"/>
              <a:gd name="connsiteY43" fmla="*/ 1909652 h 3217319"/>
              <a:gd name="connsiteX44" fmla="*/ 4763996 w 5344102"/>
              <a:gd name="connsiteY44" fmla="*/ 1945301 h 3217319"/>
              <a:gd name="connsiteX45" fmla="*/ 4741309 w 5344102"/>
              <a:gd name="connsiteY45" fmla="*/ 1985810 h 3217319"/>
              <a:gd name="connsiteX46" fmla="*/ 4721865 w 5344102"/>
              <a:gd name="connsiteY46" fmla="*/ 2029562 h 3217319"/>
              <a:gd name="connsiteX47" fmla="*/ 4705661 w 5344102"/>
              <a:gd name="connsiteY47" fmla="*/ 2076555 h 3217319"/>
              <a:gd name="connsiteX48" fmla="*/ 4691078 w 5344102"/>
              <a:gd name="connsiteY48" fmla="*/ 2125168 h 3217319"/>
              <a:gd name="connsiteX49" fmla="*/ 4678114 w 5344102"/>
              <a:gd name="connsiteY49" fmla="*/ 2173779 h 3217319"/>
              <a:gd name="connsiteX50" fmla="*/ 4665151 w 5344102"/>
              <a:gd name="connsiteY50" fmla="*/ 2224012 h 3217319"/>
              <a:gd name="connsiteX51" fmla="*/ 4650566 w 5344102"/>
              <a:gd name="connsiteY51" fmla="*/ 2271004 h 3217319"/>
              <a:gd name="connsiteX52" fmla="*/ 4634363 w 5344102"/>
              <a:gd name="connsiteY52" fmla="*/ 2317994 h 3217319"/>
              <a:gd name="connsiteX53" fmla="*/ 4614920 w 5344102"/>
              <a:gd name="connsiteY53" fmla="*/ 2361746 h 3217319"/>
              <a:gd name="connsiteX54" fmla="*/ 4590613 w 5344102"/>
              <a:gd name="connsiteY54" fmla="*/ 2400637 h 3217319"/>
              <a:gd name="connsiteX55" fmla="*/ 4561447 w 5344102"/>
              <a:gd name="connsiteY55" fmla="*/ 2436284 h 3217319"/>
              <a:gd name="connsiteX56" fmla="*/ 4525797 w 5344102"/>
              <a:gd name="connsiteY56" fmla="*/ 2465451 h 3217319"/>
              <a:gd name="connsiteX57" fmla="*/ 4486906 w 5344102"/>
              <a:gd name="connsiteY57" fmla="*/ 2489757 h 3217319"/>
              <a:gd name="connsiteX58" fmla="*/ 4443155 w 5344102"/>
              <a:gd name="connsiteY58" fmla="*/ 2509203 h 3217319"/>
              <a:gd name="connsiteX59" fmla="*/ 4396163 w 5344102"/>
              <a:gd name="connsiteY59" fmla="*/ 2525407 h 3217319"/>
              <a:gd name="connsiteX60" fmla="*/ 4349173 w 5344102"/>
              <a:gd name="connsiteY60" fmla="*/ 2539990 h 3217319"/>
              <a:gd name="connsiteX61" fmla="*/ 4298939 w 5344102"/>
              <a:gd name="connsiteY61" fmla="*/ 2552954 h 3217319"/>
              <a:gd name="connsiteX62" fmla="*/ 4250326 w 5344102"/>
              <a:gd name="connsiteY62" fmla="*/ 2565918 h 3217319"/>
              <a:gd name="connsiteX63" fmla="*/ 4201715 w 5344102"/>
              <a:gd name="connsiteY63" fmla="*/ 2580502 h 3217319"/>
              <a:gd name="connsiteX64" fmla="*/ 4154724 w 5344102"/>
              <a:gd name="connsiteY64" fmla="*/ 2596705 h 3217319"/>
              <a:gd name="connsiteX65" fmla="*/ 4110972 w 5344102"/>
              <a:gd name="connsiteY65" fmla="*/ 2616151 h 3217319"/>
              <a:gd name="connsiteX66" fmla="*/ 4070464 w 5344102"/>
              <a:gd name="connsiteY66" fmla="*/ 2638835 h 3217319"/>
              <a:gd name="connsiteX67" fmla="*/ 4034814 w 5344102"/>
              <a:gd name="connsiteY67" fmla="*/ 2668002 h 3217319"/>
              <a:gd name="connsiteX68" fmla="*/ 3997545 w 5344102"/>
              <a:gd name="connsiteY68" fmla="*/ 2700411 h 3217319"/>
              <a:gd name="connsiteX69" fmla="*/ 3965136 w 5344102"/>
              <a:gd name="connsiteY69" fmla="*/ 2737680 h 3217319"/>
              <a:gd name="connsiteX70" fmla="*/ 3934348 w 5344102"/>
              <a:gd name="connsiteY70" fmla="*/ 2776570 h 3217319"/>
              <a:gd name="connsiteX71" fmla="*/ 3903560 w 5344102"/>
              <a:gd name="connsiteY71" fmla="*/ 2817079 h 3217319"/>
              <a:gd name="connsiteX72" fmla="*/ 3872773 w 5344102"/>
              <a:gd name="connsiteY72" fmla="*/ 2857590 h 3217319"/>
              <a:gd name="connsiteX73" fmla="*/ 3841985 w 5344102"/>
              <a:gd name="connsiteY73" fmla="*/ 2896480 h 3217319"/>
              <a:gd name="connsiteX74" fmla="*/ 3807956 w 5344102"/>
              <a:gd name="connsiteY74" fmla="*/ 2933749 h 3217319"/>
              <a:gd name="connsiteX75" fmla="*/ 3773927 w 5344102"/>
              <a:gd name="connsiteY75" fmla="*/ 2966156 h 3217319"/>
              <a:gd name="connsiteX76" fmla="*/ 3735039 w 5344102"/>
              <a:gd name="connsiteY76" fmla="*/ 2993703 h 3217319"/>
              <a:gd name="connsiteX77" fmla="*/ 3694528 w 5344102"/>
              <a:gd name="connsiteY77" fmla="*/ 3014769 h 3217319"/>
              <a:gd name="connsiteX78" fmla="*/ 3645915 w 5344102"/>
              <a:gd name="connsiteY78" fmla="*/ 3029353 h 3217319"/>
              <a:gd name="connsiteX79" fmla="*/ 3595682 w 5344102"/>
              <a:gd name="connsiteY79" fmla="*/ 3035835 h 3217319"/>
              <a:gd name="connsiteX80" fmla="*/ 3543830 w 5344102"/>
              <a:gd name="connsiteY80" fmla="*/ 3037455 h 3217319"/>
              <a:gd name="connsiteX81" fmla="*/ 3488736 w 5344102"/>
              <a:gd name="connsiteY81" fmla="*/ 3032593 h 3217319"/>
              <a:gd name="connsiteX82" fmla="*/ 3433642 w 5344102"/>
              <a:gd name="connsiteY82" fmla="*/ 3026113 h 3217319"/>
              <a:gd name="connsiteX83" fmla="*/ 3378548 w 5344102"/>
              <a:gd name="connsiteY83" fmla="*/ 3018009 h 3217319"/>
              <a:gd name="connsiteX84" fmla="*/ 3323455 w 5344102"/>
              <a:gd name="connsiteY84" fmla="*/ 3011529 h 3217319"/>
              <a:gd name="connsiteX85" fmla="*/ 3268360 w 5344102"/>
              <a:gd name="connsiteY85" fmla="*/ 3008288 h 3217319"/>
              <a:gd name="connsiteX86" fmla="*/ 3214887 w 5344102"/>
              <a:gd name="connsiteY86" fmla="*/ 3008288 h 3217319"/>
              <a:gd name="connsiteX87" fmla="*/ 3164655 w 5344102"/>
              <a:gd name="connsiteY87" fmla="*/ 3014769 h 3217319"/>
              <a:gd name="connsiteX88" fmla="*/ 3112802 w 5344102"/>
              <a:gd name="connsiteY88" fmla="*/ 3027733 h 3217319"/>
              <a:gd name="connsiteX89" fmla="*/ 3065810 w 5344102"/>
              <a:gd name="connsiteY89" fmla="*/ 3047177 h 3217319"/>
              <a:gd name="connsiteX90" fmla="*/ 3017198 w 5344102"/>
              <a:gd name="connsiteY90" fmla="*/ 3073104 h 3217319"/>
              <a:gd name="connsiteX91" fmla="*/ 2968587 w 5344102"/>
              <a:gd name="connsiteY91" fmla="*/ 3099031 h 3217319"/>
              <a:gd name="connsiteX92" fmla="*/ 2919974 w 5344102"/>
              <a:gd name="connsiteY92" fmla="*/ 3128197 h 3217319"/>
              <a:gd name="connsiteX93" fmla="*/ 2872980 w 5344102"/>
              <a:gd name="connsiteY93" fmla="*/ 3155745 h 3217319"/>
              <a:gd name="connsiteX94" fmla="*/ 2822750 w 5344102"/>
              <a:gd name="connsiteY94" fmla="*/ 3180050 h 3217319"/>
              <a:gd name="connsiteX95" fmla="*/ 2774137 w 5344102"/>
              <a:gd name="connsiteY95" fmla="*/ 3199496 h 3217319"/>
              <a:gd name="connsiteX96" fmla="*/ 2723903 w 5344102"/>
              <a:gd name="connsiteY96" fmla="*/ 3212459 h 3217319"/>
              <a:gd name="connsiteX97" fmla="*/ 2672052 w 5344102"/>
              <a:gd name="connsiteY97" fmla="*/ 3217319 h 3217319"/>
              <a:gd name="connsiteX98" fmla="*/ 2620199 w 5344102"/>
              <a:gd name="connsiteY98" fmla="*/ 3212459 h 3217319"/>
              <a:gd name="connsiteX99" fmla="*/ 2569966 w 5344102"/>
              <a:gd name="connsiteY99" fmla="*/ 3199496 h 3217319"/>
              <a:gd name="connsiteX100" fmla="*/ 2521355 w 5344102"/>
              <a:gd name="connsiteY100" fmla="*/ 3180050 h 3217319"/>
              <a:gd name="connsiteX101" fmla="*/ 2471122 w 5344102"/>
              <a:gd name="connsiteY101" fmla="*/ 3155745 h 3217319"/>
              <a:gd name="connsiteX102" fmla="*/ 2424129 w 5344102"/>
              <a:gd name="connsiteY102" fmla="*/ 3128197 h 3217319"/>
              <a:gd name="connsiteX103" fmla="*/ 2375517 w 5344102"/>
              <a:gd name="connsiteY103" fmla="*/ 3099031 h 3217319"/>
              <a:gd name="connsiteX104" fmla="*/ 2326904 w 5344102"/>
              <a:gd name="connsiteY104" fmla="*/ 3073104 h 3217319"/>
              <a:gd name="connsiteX105" fmla="*/ 2278293 w 5344102"/>
              <a:gd name="connsiteY105" fmla="*/ 3047177 h 3217319"/>
              <a:gd name="connsiteX106" fmla="*/ 2229682 w 5344102"/>
              <a:gd name="connsiteY106" fmla="*/ 3027733 h 3217319"/>
              <a:gd name="connsiteX107" fmla="*/ 2179449 w 5344102"/>
              <a:gd name="connsiteY107" fmla="*/ 3014769 h 3217319"/>
              <a:gd name="connsiteX108" fmla="*/ 2129216 w 5344102"/>
              <a:gd name="connsiteY108" fmla="*/ 3008288 h 3217319"/>
              <a:gd name="connsiteX109" fmla="*/ 2075741 w 5344102"/>
              <a:gd name="connsiteY109" fmla="*/ 3008288 h 3217319"/>
              <a:gd name="connsiteX110" fmla="*/ 2020648 w 5344102"/>
              <a:gd name="connsiteY110" fmla="*/ 3011529 h 3217319"/>
              <a:gd name="connsiteX111" fmla="*/ 1965555 w 5344102"/>
              <a:gd name="connsiteY111" fmla="*/ 3018009 h 3217319"/>
              <a:gd name="connsiteX112" fmla="*/ 1910460 w 5344102"/>
              <a:gd name="connsiteY112" fmla="*/ 3026113 h 3217319"/>
              <a:gd name="connsiteX113" fmla="*/ 1855365 w 5344102"/>
              <a:gd name="connsiteY113" fmla="*/ 3032593 h 3217319"/>
              <a:gd name="connsiteX114" fmla="*/ 1800272 w 5344102"/>
              <a:gd name="connsiteY114" fmla="*/ 3037455 h 3217319"/>
              <a:gd name="connsiteX115" fmla="*/ 1748420 w 5344102"/>
              <a:gd name="connsiteY115" fmla="*/ 3035835 h 3217319"/>
              <a:gd name="connsiteX116" fmla="*/ 1698188 w 5344102"/>
              <a:gd name="connsiteY116" fmla="*/ 3029353 h 3217319"/>
              <a:gd name="connsiteX117" fmla="*/ 1649575 w 5344102"/>
              <a:gd name="connsiteY117" fmla="*/ 3014769 h 3217319"/>
              <a:gd name="connsiteX118" fmla="*/ 1609065 w 5344102"/>
              <a:gd name="connsiteY118" fmla="*/ 2993703 h 3217319"/>
              <a:gd name="connsiteX119" fmla="*/ 1570174 w 5344102"/>
              <a:gd name="connsiteY119" fmla="*/ 2966156 h 3217319"/>
              <a:gd name="connsiteX120" fmla="*/ 1536147 w 5344102"/>
              <a:gd name="connsiteY120" fmla="*/ 2933749 h 3217319"/>
              <a:gd name="connsiteX121" fmla="*/ 1502117 w 5344102"/>
              <a:gd name="connsiteY121" fmla="*/ 2896480 h 3217319"/>
              <a:gd name="connsiteX122" fmla="*/ 1471330 w 5344102"/>
              <a:gd name="connsiteY122" fmla="*/ 2857590 h 3217319"/>
              <a:gd name="connsiteX123" fmla="*/ 1440542 w 5344102"/>
              <a:gd name="connsiteY123" fmla="*/ 2817079 h 3217319"/>
              <a:gd name="connsiteX124" fmla="*/ 1409755 w 5344102"/>
              <a:gd name="connsiteY124" fmla="*/ 2776570 h 3217319"/>
              <a:gd name="connsiteX125" fmla="*/ 1378968 w 5344102"/>
              <a:gd name="connsiteY125" fmla="*/ 2737680 h 3217319"/>
              <a:gd name="connsiteX126" fmla="*/ 1346559 w 5344102"/>
              <a:gd name="connsiteY126" fmla="*/ 2700411 h 3217319"/>
              <a:gd name="connsiteX127" fmla="*/ 1309289 w 5344102"/>
              <a:gd name="connsiteY127" fmla="*/ 2668002 h 3217319"/>
              <a:gd name="connsiteX128" fmla="*/ 1273640 w 5344102"/>
              <a:gd name="connsiteY128" fmla="*/ 2638835 h 3217319"/>
              <a:gd name="connsiteX129" fmla="*/ 1233130 w 5344102"/>
              <a:gd name="connsiteY129" fmla="*/ 2616151 h 3217319"/>
              <a:gd name="connsiteX130" fmla="*/ 1189379 w 5344102"/>
              <a:gd name="connsiteY130" fmla="*/ 2596705 h 3217319"/>
              <a:gd name="connsiteX131" fmla="*/ 1142388 w 5344102"/>
              <a:gd name="connsiteY131" fmla="*/ 2580502 h 3217319"/>
              <a:gd name="connsiteX132" fmla="*/ 1093775 w 5344102"/>
              <a:gd name="connsiteY132" fmla="*/ 2565918 h 3217319"/>
              <a:gd name="connsiteX133" fmla="*/ 1045164 w 5344102"/>
              <a:gd name="connsiteY133" fmla="*/ 2552954 h 3217319"/>
              <a:gd name="connsiteX134" fmla="*/ 994931 w 5344102"/>
              <a:gd name="connsiteY134" fmla="*/ 2539990 h 3217319"/>
              <a:gd name="connsiteX135" fmla="*/ 947939 w 5344102"/>
              <a:gd name="connsiteY135" fmla="*/ 2525407 h 3217319"/>
              <a:gd name="connsiteX136" fmla="*/ 900946 w 5344102"/>
              <a:gd name="connsiteY136" fmla="*/ 2509203 h 3217319"/>
              <a:gd name="connsiteX137" fmla="*/ 857197 w 5344102"/>
              <a:gd name="connsiteY137" fmla="*/ 2489757 h 3217319"/>
              <a:gd name="connsiteX138" fmla="*/ 818305 w 5344102"/>
              <a:gd name="connsiteY138" fmla="*/ 2465451 h 3217319"/>
              <a:gd name="connsiteX139" fmla="*/ 782657 w 5344102"/>
              <a:gd name="connsiteY139" fmla="*/ 2436284 h 3217319"/>
              <a:gd name="connsiteX140" fmla="*/ 753491 w 5344102"/>
              <a:gd name="connsiteY140" fmla="*/ 2400637 h 3217319"/>
              <a:gd name="connsiteX141" fmla="*/ 729185 w 5344102"/>
              <a:gd name="connsiteY141" fmla="*/ 2361746 h 3217319"/>
              <a:gd name="connsiteX142" fmla="*/ 709739 w 5344102"/>
              <a:gd name="connsiteY142" fmla="*/ 2317994 h 3217319"/>
              <a:gd name="connsiteX143" fmla="*/ 693536 w 5344102"/>
              <a:gd name="connsiteY143" fmla="*/ 2271004 h 3217319"/>
              <a:gd name="connsiteX144" fmla="*/ 678952 w 5344102"/>
              <a:gd name="connsiteY144" fmla="*/ 2224012 h 3217319"/>
              <a:gd name="connsiteX145" fmla="*/ 665989 w 5344102"/>
              <a:gd name="connsiteY145" fmla="*/ 2173779 h 3217319"/>
              <a:gd name="connsiteX146" fmla="*/ 653024 w 5344102"/>
              <a:gd name="connsiteY146" fmla="*/ 2125168 h 3217319"/>
              <a:gd name="connsiteX147" fmla="*/ 638441 w 5344102"/>
              <a:gd name="connsiteY147" fmla="*/ 2076555 h 3217319"/>
              <a:gd name="connsiteX148" fmla="*/ 622237 w 5344102"/>
              <a:gd name="connsiteY148" fmla="*/ 2029562 h 3217319"/>
              <a:gd name="connsiteX149" fmla="*/ 602791 w 5344102"/>
              <a:gd name="connsiteY149" fmla="*/ 1985810 h 3217319"/>
              <a:gd name="connsiteX150" fmla="*/ 580106 w 5344102"/>
              <a:gd name="connsiteY150" fmla="*/ 1945301 h 3217319"/>
              <a:gd name="connsiteX151" fmla="*/ 550941 w 5344102"/>
              <a:gd name="connsiteY151" fmla="*/ 1909652 h 3217319"/>
              <a:gd name="connsiteX152" fmla="*/ 518531 w 5344102"/>
              <a:gd name="connsiteY152" fmla="*/ 1872383 h 3217319"/>
              <a:gd name="connsiteX153" fmla="*/ 481262 w 5344102"/>
              <a:gd name="connsiteY153" fmla="*/ 1839975 h 3217319"/>
              <a:gd name="connsiteX154" fmla="*/ 440750 w 5344102"/>
              <a:gd name="connsiteY154" fmla="*/ 1809188 h 3217319"/>
              <a:gd name="connsiteX155" fmla="*/ 400241 w 5344102"/>
              <a:gd name="connsiteY155" fmla="*/ 1778400 h 3217319"/>
              <a:gd name="connsiteX156" fmla="*/ 359731 w 5344102"/>
              <a:gd name="connsiteY156" fmla="*/ 1747613 h 3217319"/>
              <a:gd name="connsiteX157" fmla="*/ 320841 w 5344102"/>
              <a:gd name="connsiteY157" fmla="*/ 1716824 h 3217319"/>
              <a:gd name="connsiteX158" fmla="*/ 283572 w 5344102"/>
              <a:gd name="connsiteY158" fmla="*/ 1682797 h 3217319"/>
              <a:gd name="connsiteX159" fmla="*/ 251164 w 5344102"/>
              <a:gd name="connsiteY159" fmla="*/ 1648768 h 3217319"/>
              <a:gd name="connsiteX160" fmla="*/ 223618 w 5344102"/>
              <a:gd name="connsiteY160" fmla="*/ 1609878 h 3217319"/>
              <a:gd name="connsiteX161" fmla="*/ 202553 w 5344102"/>
              <a:gd name="connsiteY161" fmla="*/ 1569369 h 3217319"/>
              <a:gd name="connsiteX162" fmla="*/ 187969 w 5344102"/>
              <a:gd name="connsiteY162" fmla="*/ 1520757 h 3217319"/>
              <a:gd name="connsiteX163" fmla="*/ 181487 w 5344102"/>
              <a:gd name="connsiteY163" fmla="*/ 1470524 h 3217319"/>
              <a:gd name="connsiteX164" fmla="*/ 179866 w 5344102"/>
              <a:gd name="connsiteY164" fmla="*/ 1418669 h 3217319"/>
              <a:gd name="connsiteX165" fmla="*/ 184727 w 5344102"/>
              <a:gd name="connsiteY165" fmla="*/ 1363576 h 3217319"/>
              <a:gd name="connsiteX166" fmla="*/ 191209 w 5344102"/>
              <a:gd name="connsiteY166" fmla="*/ 1308483 h 3217319"/>
              <a:gd name="connsiteX167" fmla="*/ 199310 w 5344102"/>
              <a:gd name="connsiteY167" fmla="*/ 1253388 h 3217319"/>
              <a:gd name="connsiteX168" fmla="*/ 205793 w 5344102"/>
              <a:gd name="connsiteY168" fmla="*/ 1198295 h 3217319"/>
              <a:gd name="connsiteX169" fmla="*/ 209034 w 5344102"/>
              <a:gd name="connsiteY169" fmla="*/ 1143202 h 3217319"/>
              <a:gd name="connsiteX170" fmla="*/ 209034 w 5344102"/>
              <a:gd name="connsiteY170" fmla="*/ 1089727 h 3217319"/>
              <a:gd name="connsiteX171" fmla="*/ 202553 w 5344102"/>
              <a:gd name="connsiteY171" fmla="*/ 1039497 h 3217319"/>
              <a:gd name="connsiteX172" fmla="*/ 189589 w 5344102"/>
              <a:gd name="connsiteY172" fmla="*/ 989263 h 3217319"/>
              <a:gd name="connsiteX173" fmla="*/ 170144 w 5344102"/>
              <a:gd name="connsiteY173" fmla="*/ 942270 h 3217319"/>
              <a:gd name="connsiteX174" fmla="*/ 145838 w 5344102"/>
              <a:gd name="connsiteY174" fmla="*/ 893659 h 3217319"/>
              <a:gd name="connsiteX175" fmla="*/ 118290 w 5344102"/>
              <a:gd name="connsiteY175" fmla="*/ 845048 h 3217319"/>
              <a:gd name="connsiteX176" fmla="*/ 89124 w 5344102"/>
              <a:gd name="connsiteY176" fmla="*/ 796435 h 3217319"/>
              <a:gd name="connsiteX177" fmla="*/ 61577 w 5344102"/>
              <a:gd name="connsiteY177" fmla="*/ 749442 h 3217319"/>
              <a:gd name="connsiteX178" fmla="*/ 37269 w 5344102"/>
              <a:gd name="connsiteY178" fmla="*/ 699211 h 3217319"/>
              <a:gd name="connsiteX179" fmla="*/ 17826 w 5344102"/>
              <a:gd name="connsiteY179" fmla="*/ 650598 h 3217319"/>
              <a:gd name="connsiteX180" fmla="*/ 4863 w 5344102"/>
              <a:gd name="connsiteY180" fmla="*/ 600365 h 3217319"/>
              <a:gd name="connsiteX181" fmla="*/ 0 w 5344102"/>
              <a:gd name="connsiteY181" fmla="*/ 548512 h 3217319"/>
              <a:gd name="connsiteX182" fmla="*/ 4863 w 5344102"/>
              <a:gd name="connsiteY182" fmla="*/ 496660 h 3217319"/>
              <a:gd name="connsiteX183" fmla="*/ 17826 w 5344102"/>
              <a:gd name="connsiteY183" fmla="*/ 446428 h 3217319"/>
              <a:gd name="connsiteX184" fmla="*/ 37269 w 5344102"/>
              <a:gd name="connsiteY184" fmla="*/ 397815 h 3217319"/>
              <a:gd name="connsiteX185" fmla="*/ 61577 w 5344102"/>
              <a:gd name="connsiteY185" fmla="*/ 347583 h 3217319"/>
              <a:gd name="connsiteX186" fmla="*/ 89124 w 5344102"/>
              <a:gd name="connsiteY186" fmla="*/ 300590 h 3217319"/>
              <a:gd name="connsiteX187" fmla="*/ 118290 w 5344102"/>
              <a:gd name="connsiteY187" fmla="*/ 251980 h 3217319"/>
              <a:gd name="connsiteX188" fmla="*/ 145838 w 5344102"/>
              <a:gd name="connsiteY188" fmla="*/ 203366 h 3217319"/>
              <a:gd name="connsiteX189" fmla="*/ 170144 w 5344102"/>
              <a:gd name="connsiteY189" fmla="*/ 154755 h 3217319"/>
              <a:gd name="connsiteX190" fmla="*/ 189589 w 5344102"/>
              <a:gd name="connsiteY190" fmla="*/ 107762 h 3217319"/>
              <a:gd name="connsiteX191" fmla="*/ 202553 w 5344102"/>
              <a:gd name="connsiteY191" fmla="*/ 57529 h 3217319"/>
              <a:gd name="connsiteX192" fmla="*/ 209034 w 5344102"/>
              <a:gd name="connsiteY192" fmla="*/ 7298 h 3217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</a:cxnLst>
            <a:rect l="l" t="t" r="r" b="b"/>
            <a:pathLst>
              <a:path w="5344102" h="3217319">
                <a:moveTo>
                  <a:pt x="209034" y="0"/>
                </a:moveTo>
                <a:lnTo>
                  <a:pt x="5135071" y="0"/>
                </a:lnTo>
                <a:lnTo>
                  <a:pt x="5135071" y="7298"/>
                </a:lnTo>
                <a:lnTo>
                  <a:pt x="5141552" y="57529"/>
                </a:lnTo>
                <a:lnTo>
                  <a:pt x="5154514" y="107762"/>
                </a:lnTo>
                <a:lnTo>
                  <a:pt x="5173960" y="154755"/>
                </a:lnTo>
                <a:lnTo>
                  <a:pt x="5199887" y="203366"/>
                </a:lnTo>
                <a:lnTo>
                  <a:pt x="5225812" y="251980"/>
                </a:lnTo>
                <a:lnTo>
                  <a:pt x="5254980" y="300590"/>
                </a:lnTo>
                <a:lnTo>
                  <a:pt x="5282526" y="347583"/>
                </a:lnTo>
                <a:lnTo>
                  <a:pt x="5306833" y="397815"/>
                </a:lnTo>
                <a:lnTo>
                  <a:pt x="5326276" y="446428"/>
                </a:lnTo>
                <a:lnTo>
                  <a:pt x="5339241" y="496660"/>
                </a:lnTo>
                <a:lnTo>
                  <a:pt x="5344102" y="548512"/>
                </a:lnTo>
                <a:lnTo>
                  <a:pt x="5339241" y="600365"/>
                </a:lnTo>
                <a:lnTo>
                  <a:pt x="5326276" y="650598"/>
                </a:lnTo>
                <a:lnTo>
                  <a:pt x="5306833" y="699211"/>
                </a:lnTo>
                <a:lnTo>
                  <a:pt x="5282526" y="749442"/>
                </a:lnTo>
                <a:lnTo>
                  <a:pt x="5254980" y="796435"/>
                </a:lnTo>
                <a:lnTo>
                  <a:pt x="5225812" y="845048"/>
                </a:lnTo>
                <a:lnTo>
                  <a:pt x="5199887" y="893659"/>
                </a:lnTo>
                <a:lnTo>
                  <a:pt x="5173960" y="942270"/>
                </a:lnTo>
                <a:lnTo>
                  <a:pt x="5154514" y="989263"/>
                </a:lnTo>
                <a:lnTo>
                  <a:pt x="5141552" y="1039497"/>
                </a:lnTo>
                <a:lnTo>
                  <a:pt x="5135071" y="1089727"/>
                </a:lnTo>
                <a:lnTo>
                  <a:pt x="5135071" y="1143202"/>
                </a:lnTo>
                <a:lnTo>
                  <a:pt x="5138311" y="1198295"/>
                </a:lnTo>
                <a:lnTo>
                  <a:pt x="5144792" y="1253388"/>
                </a:lnTo>
                <a:lnTo>
                  <a:pt x="5152894" y="1308483"/>
                </a:lnTo>
                <a:lnTo>
                  <a:pt x="5159375" y="1363576"/>
                </a:lnTo>
                <a:lnTo>
                  <a:pt x="5164237" y="1418669"/>
                </a:lnTo>
                <a:lnTo>
                  <a:pt x="5162616" y="1470524"/>
                </a:lnTo>
                <a:lnTo>
                  <a:pt x="5156135" y="1520757"/>
                </a:lnTo>
                <a:lnTo>
                  <a:pt x="5141552" y="1569369"/>
                </a:lnTo>
                <a:lnTo>
                  <a:pt x="5120486" y="1609878"/>
                </a:lnTo>
                <a:lnTo>
                  <a:pt x="5092939" y="1648768"/>
                </a:lnTo>
                <a:lnTo>
                  <a:pt x="5060529" y="1682797"/>
                </a:lnTo>
                <a:lnTo>
                  <a:pt x="5023262" y="1716824"/>
                </a:lnTo>
                <a:lnTo>
                  <a:pt x="4984371" y="1747613"/>
                </a:lnTo>
                <a:lnTo>
                  <a:pt x="4943861" y="1778400"/>
                </a:lnTo>
                <a:lnTo>
                  <a:pt x="4901732" y="1809188"/>
                </a:lnTo>
                <a:lnTo>
                  <a:pt x="4862842" y="1839975"/>
                </a:lnTo>
                <a:lnTo>
                  <a:pt x="4825572" y="1872383"/>
                </a:lnTo>
                <a:lnTo>
                  <a:pt x="4793164" y="1909652"/>
                </a:lnTo>
                <a:lnTo>
                  <a:pt x="4763996" y="1945301"/>
                </a:lnTo>
                <a:lnTo>
                  <a:pt x="4741309" y="1985810"/>
                </a:lnTo>
                <a:lnTo>
                  <a:pt x="4721865" y="2029562"/>
                </a:lnTo>
                <a:lnTo>
                  <a:pt x="4705661" y="2076555"/>
                </a:lnTo>
                <a:lnTo>
                  <a:pt x="4691078" y="2125168"/>
                </a:lnTo>
                <a:lnTo>
                  <a:pt x="4678114" y="2173779"/>
                </a:lnTo>
                <a:lnTo>
                  <a:pt x="4665151" y="2224012"/>
                </a:lnTo>
                <a:lnTo>
                  <a:pt x="4650566" y="2271004"/>
                </a:lnTo>
                <a:lnTo>
                  <a:pt x="4634363" y="2317994"/>
                </a:lnTo>
                <a:lnTo>
                  <a:pt x="4614920" y="2361746"/>
                </a:lnTo>
                <a:lnTo>
                  <a:pt x="4590613" y="2400637"/>
                </a:lnTo>
                <a:lnTo>
                  <a:pt x="4561447" y="2436284"/>
                </a:lnTo>
                <a:lnTo>
                  <a:pt x="4525797" y="2465451"/>
                </a:lnTo>
                <a:lnTo>
                  <a:pt x="4486906" y="2489757"/>
                </a:lnTo>
                <a:lnTo>
                  <a:pt x="4443155" y="2509203"/>
                </a:lnTo>
                <a:lnTo>
                  <a:pt x="4396163" y="2525407"/>
                </a:lnTo>
                <a:lnTo>
                  <a:pt x="4349173" y="2539990"/>
                </a:lnTo>
                <a:lnTo>
                  <a:pt x="4298939" y="2552954"/>
                </a:lnTo>
                <a:lnTo>
                  <a:pt x="4250326" y="2565918"/>
                </a:lnTo>
                <a:lnTo>
                  <a:pt x="4201715" y="2580502"/>
                </a:lnTo>
                <a:lnTo>
                  <a:pt x="4154724" y="2596705"/>
                </a:lnTo>
                <a:lnTo>
                  <a:pt x="4110972" y="2616151"/>
                </a:lnTo>
                <a:lnTo>
                  <a:pt x="4070464" y="2638835"/>
                </a:lnTo>
                <a:lnTo>
                  <a:pt x="4034814" y="2668002"/>
                </a:lnTo>
                <a:lnTo>
                  <a:pt x="3997545" y="2700411"/>
                </a:lnTo>
                <a:lnTo>
                  <a:pt x="3965136" y="2737680"/>
                </a:lnTo>
                <a:lnTo>
                  <a:pt x="3934348" y="2776570"/>
                </a:lnTo>
                <a:lnTo>
                  <a:pt x="3903560" y="2817079"/>
                </a:lnTo>
                <a:lnTo>
                  <a:pt x="3872773" y="2857590"/>
                </a:lnTo>
                <a:lnTo>
                  <a:pt x="3841985" y="2896480"/>
                </a:lnTo>
                <a:lnTo>
                  <a:pt x="3807956" y="2933749"/>
                </a:lnTo>
                <a:lnTo>
                  <a:pt x="3773927" y="2966156"/>
                </a:lnTo>
                <a:lnTo>
                  <a:pt x="3735039" y="2993703"/>
                </a:lnTo>
                <a:lnTo>
                  <a:pt x="3694528" y="3014769"/>
                </a:lnTo>
                <a:lnTo>
                  <a:pt x="3645915" y="3029353"/>
                </a:lnTo>
                <a:lnTo>
                  <a:pt x="3595682" y="3035835"/>
                </a:lnTo>
                <a:lnTo>
                  <a:pt x="3543830" y="3037455"/>
                </a:lnTo>
                <a:lnTo>
                  <a:pt x="3488736" y="3032593"/>
                </a:lnTo>
                <a:lnTo>
                  <a:pt x="3433642" y="3026113"/>
                </a:lnTo>
                <a:lnTo>
                  <a:pt x="3378548" y="3018009"/>
                </a:lnTo>
                <a:lnTo>
                  <a:pt x="3323455" y="3011529"/>
                </a:lnTo>
                <a:lnTo>
                  <a:pt x="3268360" y="3008288"/>
                </a:lnTo>
                <a:lnTo>
                  <a:pt x="3214887" y="3008288"/>
                </a:lnTo>
                <a:lnTo>
                  <a:pt x="3164655" y="3014769"/>
                </a:lnTo>
                <a:lnTo>
                  <a:pt x="3112802" y="3027733"/>
                </a:lnTo>
                <a:lnTo>
                  <a:pt x="3065810" y="3047177"/>
                </a:lnTo>
                <a:lnTo>
                  <a:pt x="3017198" y="3073104"/>
                </a:lnTo>
                <a:lnTo>
                  <a:pt x="2968587" y="3099031"/>
                </a:lnTo>
                <a:lnTo>
                  <a:pt x="2919974" y="3128197"/>
                </a:lnTo>
                <a:lnTo>
                  <a:pt x="2872980" y="3155745"/>
                </a:lnTo>
                <a:lnTo>
                  <a:pt x="2822750" y="3180050"/>
                </a:lnTo>
                <a:lnTo>
                  <a:pt x="2774137" y="3199496"/>
                </a:lnTo>
                <a:lnTo>
                  <a:pt x="2723903" y="3212459"/>
                </a:lnTo>
                <a:lnTo>
                  <a:pt x="2672052" y="3217319"/>
                </a:lnTo>
                <a:lnTo>
                  <a:pt x="2620199" y="3212459"/>
                </a:lnTo>
                <a:lnTo>
                  <a:pt x="2569966" y="3199496"/>
                </a:lnTo>
                <a:lnTo>
                  <a:pt x="2521355" y="3180050"/>
                </a:lnTo>
                <a:lnTo>
                  <a:pt x="2471122" y="3155745"/>
                </a:lnTo>
                <a:lnTo>
                  <a:pt x="2424129" y="3128197"/>
                </a:lnTo>
                <a:lnTo>
                  <a:pt x="2375517" y="3099031"/>
                </a:lnTo>
                <a:lnTo>
                  <a:pt x="2326904" y="3073104"/>
                </a:lnTo>
                <a:lnTo>
                  <a:pt x="2278293" y="3047177"/>
                </a:lnTo>
                <a:lnTo>
                  <a:pt x="2229682" y="3027733"/>
                </a:lnTo>
                <a:lnTo>
                  <a:pt x="2179449" y="3014769"/>
                </a:lnTo>
                <a:lnTo>
                  <a:pt x="2129216" y="3008288"/>
                </a:lnTo>
                <a:lnTo>
                  <a:pt x="2075741" y="3008288"/>
                </a:lnTo>
                <a:lnTo>
                  <a:pt x="2020648" y="3011529"/>
                </a:lnTo>
                <a:lnTo>
                  <a:pt x="1965555" y="3018009"/>
                </a:lnTo>
                <a:lnTo>
                  <a:pt x="1910460" y="3026113"/>
                </a:lnTo>
                <a:lnTo>
                  <a:pt x="1855365" y="3032593"/>
                </a:lnTo>
                <a:lnTo>
                  <a:pt x="1800272" y="3037455"/>
                </a:lnTo>
                <a:lnTo>
                  <a:pt x="1748420" y="3035835"/>
                </a:lnTo>
                <a:lnTo>
                  <a:pt x="1698188" y="3029353"/>
                </a:lnTo>
                <a:lnTo>
                  <a:pt x="1649575" y="3014769"/>
                </a:lnTo>
                <a:lnTo>
                  <a:pt x="1609065" y="2993703"/>
                </a:lnTo>
                <a:lnTo>
                  <a:pt x="1570174" y="2966156"/>
                </a:lnTo>
                <a:lnTo>
                  <a:pt x="1536147" y="2933749"/>
                </a:lnTo>
                <a:lnTo>
                  <a:pt x="1502117" y="2896480"/>
                </a:lnTo>
                <a:lnTo>
                  <a:pt x="1471330" y="2857590"/>
                </a:lnTo>
                <a:lnTo>
                  <a:pt x="1440542" y="2817079"/>
                </a:lnTo>
                <a:lnTo>
                  <a:pt x="1409755" y="2776570"/>
                </a:lnTo>
                <a:lnTo>
                  <a:pt x="1378968" y="2737680"/>
                </a:lnTo>
                <a:lnTo>
                  <a:pt x="1346559" y="2700411"/>
                </a:lnTo>
                <a:lnTo>
                  <a:pt x="1309289" y="2668002"/>
                </a:lnTo>
                <a:lnTo>
                  <a:pt x="1273640" y="2638835"/>
                </a:lnTo>
                <a:lnTo>
                  <a:pt x="1233130" y="2616151"/>
                </a:lnTo>
                <a:lnTo>
                  <a:pt x="1189379" y="2596705"/>
                </a:lnTo>
                <a:lnTo>
                  <a:pt x="1142388" y="2580502"/>
                </a:lnTo>
                <a:lnTo>
                  <a:pt x="1093775" y="2565918"/>
                </a:lnTo>
                <a:lnTo>
                  <a:pt x="1045164" y="2552954"/>
                </a:lnTo>
                <a:lnTo>
                  <a:pt x="994931" y="2539990"/>
                </a:lnTo>
                <a:lnTo>
                  <a:pt x="947939" y="2525407"/>
                </a:lnTo>
                <a:lnTo>
                  <a:pt x="900946" y="2509203"/>
                </a:lnTo>
                <a:lnTo>
                  <a:pt x="857197" y="2489757"/>
                </a:lnTo>
                <a:lnTo>
                  <a:pt x="818305" y="2465451"/>
                </a:lnTo>
                <a:lnTo>
                  <a:pt x="782657" y="2436284"/>
                </a:lnTo>
                <a:lnTo>
                  <a:pt x="753491" y="2400637"/>
                </a:lnTo>
                <a:lnTo>
                  <a:pt x="729185" y="2361746"/>
                </a:lnTo>
                <a:lnTo>
                  <a:pt x="709739" y="2317994"/>
                </a:lnTo>
                <a:lnTo>
                  <a:pt x="693536" y="2271004"/>
                </a:lnTo>
                <a:lnTo>
                  <a:pt x="678952" y="2224012"/>
                </a:lnTo>
                <a:lnTo>
                  <a:pt x="665989" y="2173779"/>
                </a:lnTo>
                <a:lnTo>
                  <a:pt x="653024" y="2125168"/>
                </a:lnTo>
                <a:lnTo>
                  <a:pt x="638441" y="2076555"/>
                </a:lnTo>
                <a:lnTo>
                  <a:pt x="622237" y="2029562"/>
                </a:lnTo>
                <a:lnTo>
                  <a:pt x="602791" y="1985810"/>
                </a:lnTo>
                <a:lnTo>
                  <a:pt x="580106" y="1945301"/>
                </a:lnTo>
                <a:lnTo>
                  <a:pt x="550941" y="1909652"/>
                </a:lnTo>
                <a:lnTo>
                  <a:pt x="518531" y="1872383"/>
                </a:lnTo>
                <a:lnTo>
                  <a:pt x="481262" y="1839975"/>
                </a:lnTo>
                <a:lnTo>
                  <a:pt x="440750" y="1809188"/>
                </a:lnTo>
                <a:lnTo>
                  <a:pt x="400241" y="1778400"/>
                </a:lnTo>
                <a:lnTo>
                  <a:pt x="359731" y="1747613"/>
                </a:lnTo>
                <a:lnTo>
                  <a:pt x="320841" y="1716824"/>
                </a:lnTo>
                <a:lnTo>
                  <a:pt x="283572" y="1682797"/>
                </a:lnTo>
                <a:lnTo>
                  <a:pt x="251164" y="1648768"/>
                </a:lnTo>
                <a:lnTo>
                  <a:pt x="223618" y="1609878"/>
                </a:lnTo>
                <a:lnTo>
                  <a:pt x="202553" y="1569369"/>
                </a:lnTo>
                <a:lnTo>
                  <a:pt x="187969" y="1520757"/>
                </a:lnTo>
                <a:lnTo>
                  <a:pt x="181487" y="1470524"/>
                </a:lnTo>
                <a:lnTo>
                  <a:pt x="179866" y="1418669"/>
                </a:lnTo>
                <a:lnTo>
                  <a:pt x="184727" y="1363576"/>
                </a:lnTo>
                <a:lnTo>
                  <a:pt x="191209" y="1308483"/>
                </a:lnTo>
                <a:lnTo>
                  <a:pt x="199310" y="1253388"/>
                </a:lnTo>
                <a:lnTo>
                  <a:pt x="205793" y="1198295"/>
                </a:lnTo>
                <a:lnTo>
                  <a:pt x="209034" y="1143202"/>
                </a:lnTo>
                <a:lnTo>
                  <a:pt x="209034" y="1089727"/>
                </a:lnTo>
                <a:lnTo>
                  <a:pt x="202553" y="1039497"/>
                </a:lnTo>
                <a:lnTo>
                  <a:pt x="189589" y="989263"/>
                </a:lnTo>
                <a:lnTo>
                  <a:pt x="170144" y="942270"/>
                </a:lnTo>
                <a:lnTo>
                  <a:pt x="145838" y="893659"/>
                </a:lnTo>
                <a:lnTo>
                  <a:pt x="118290" y="845048"/>
                </a:lnTo>
                <a:lnTo>
                  <a:pt x="89124" y="796435"/>
                </a:lnTo>
                <a:lnTo>
                  <a:pt x="61577" y="749442"/>
                </a:lnTo>
                <a:lnTo>
                  <a:pt x="37269" y="699211"/>
                </a:lnTo>
                <a:lnTo>
                  <a:pt x="17826" y="650598"/>
                </a:lnTo>
                <a:lnTo>
                  <a:pt x="4863" y="600365"/>
                </a:lnTo>
                <a:lnTo>
                  <a:pt x="0" y="548512"/>
                </a:lnTo>
                <a:lnTo>
                  <a:pt x="4863" y="496660"/>
                </a:lnTo>
                <a:lnTo>
                  <a:pt x="17826" y="446428"/>
                </a:lnTo>
                <a:lnTo>
                  <a:pt x="37269" y="397815"/>
                </a:lnTo>
                <a:lnTo>
                  <a:pt x="61577" y="347583"/>
                </a:lnTo>
                <a:lnTo>
                  <a:pt x="89124" y="300590"/>
                </a:lnTo>
                <a:lnTo>
                  <a:pt x="118290" y="251980"/>
                </a:lnTo>
                <a:lnTo>
                  <a:pt x="145838" y="203366"/>
                </a:lnTo>
                <a:lnTo>
                  <a:pt x="170144" y="154755"/>
                </a:lnTo>
                <a:lnTo>
                  <a:pt x="189589" y="107762"/>
                </a:lnTo>
                <a:lnTo>
                  <a:pt x="202553" y="57529"/>
                </a:lnTo>
                <a:lnTo>
                  <a:pt x="209034" y="729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8" name="Content Placeholder 7" descr="Text&#10;&#10;Description automatically generated">
            <a:extLst>
              <a:ext uri="{FF2B5EF4-FFF2-40B4-BE49-F238E27FC236}">
                <a16:creationId xmlns:a16="http://schemas.microsoft.com/office/drawing/2014/main" id="{9F65AB83-076B-0A4E-AD08-5AF2A8D494F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t="5200" r="-2" b="17751"/>
          <a:stretch/>
        </p:blipFill>
        <p:spPr>
          <a:xfrm>
            <a:off x="3204668" y="10"/>
            <a:ext cx="5019316" cy="3055144"/>
          </a:xfrm>
          <a:custGeom>
            <a:avLst/>
            <a:gdLst/>
            <a:ahLst/>
            <a:cxnLst/>
            <a:rect l="l" t="t" r="r" b="b"/>
            <a:pathLst>
              <a:path w="5019316" h="3055154">
                <a:moveTo>
                  <a:pt x="196330" y="0"/>
                </a:moveTo>
                <a:lnTo>
                  <a:pt x="4822988" y="0"/>
                </a:lnTo>
                <a:lnTo>
                  <a:pt x="4822988" y="40184"/>
                </a:lnTo>
                <a:lnTo>
                  <a:pt x="4829076" y="87363"/>
                </a:lnTo>
                <a:lnTo>
                  <a:pt x="4841250" y="134544"/>
                </a:lnTo>
                <a:lnTo>
                  <a:pt x="4859514" y="178682"/>
                </a:lnTo>
                <a:lnTo>
                  <a:pt x="4883865" y="224339"/>
                </a:lnTo>
                <a:lnTo>
                  <a:pt x="4908215" y="269998"/>
                </a:lnTo>
                <a:lnTo>
                  <a:pt x="4935610" y="315655"/>
                </a:lnTo>
                <a:lnTo>
                  <a:pt x="4961482" y="359793"/>
                </a:lnTo>
                <a:lnTo>
                  <a:pt x="4984312" y="406972"/>
                </a:lnTo>
                <a:lnTo>
                  <a:pt x="5002574" y="452631"/>
                </a:lnTo>
                <a:lnTo>
                  <a:pt x="5014750" y="499811"/>
                </a:lnTo>
                <a:lnTo>
                  <a:pt x="5019316" y="548512"/>
                </a:lnTo>
                <a:lnTo>
                  <a:pt x="5014750" y="597215"/>
                </a:lnTo>
                <a:lnTo>
                  <a:pt x="5002574" y="644395"/>
                </a:lnTo>
                <a:lnTo>
                  <a:pt x="4984312" y="690054"/>
                </a:lnTo>
                <a:lnTo>
                  <a:pt x="4961482" y="737233"/>
                </a:lnTo>
                <a:lnTo>
                  <a:pt x="4935610" y="781371"/>
                </a:lnTo>
                <a:lnTo>
                  <a:pt x="4908215" y="827030"/>
                </a:lnTo>
                <a:lnTo>
                  <a:pt x="4883865" y="872687"/>
                </a:lnTo>
                <a:lnTo>
                  <a:pt x="4859514" y="918345"/>
                </a:lnTo>
                <a:lnTo>
                  <a:pt x="4841250" y="962482"/>
                </a:lnTo>
                <a:lnTo>
                  <a:pt x="4829076" y="1009663"/>
                </a:lnTo>
                <a:lnTo>
                  <a:pt x="4822988" y="1056842"/>
                </a:lnTo>
                <a:lnTo>
                  <a:pt x="4822988" y="1107067"/>
                </a:lnTo>
                <a:lnTo>
                  <a:pt x="4826031" y="1158813"/>
                </a:lnTo>
                <a:lnTo>
                  <a:pt x="4832119" y="1210558"/>
                </a:lnTo>
                <a:lnTo>
                  <a:pt x="4839728" y="1262305"/>
                </a:lnTo>
                <a:lnTo>
                  <a:pt x="4845816" y="1314051"/>
                </a:lnTo>
                <a:lnTo>
                  <a:pt x="4850383" y="1365796"/>
                </a:lnTo>
                <a:lnTo>
                  <a:pt x="4848859" y="1414500"/>
                </a:lnTo>
                <a:lnTo>
                  <a:pt x="4842773" y="1461681"/>
                </a:lnTo>
                <a:lnTo>
                  <a:pt x="4829076" y="1507338"/>
                </a:lnTo>
                <a:lnTo>
                  <a:pt x="4809290" y="1545386"/>
                </a:lnTo>
                <a:lnTo>
                  <a:pt x="4783417" y="1581914"/>
                </a:lnTo>
                <a:lnTo>
                  <a:pt x="4752978" y="1613874"/>
                </a:lnTo>
                <a:lnTo>
                  <a:pt x="4717975" y="1645834"/>
                </a:lnTo>
                <a:lnTo>
                  <a:pt x="4681447" y="1674752"/>
                </a:lnTo>
                <a:lnTo>
                  <a:pt x="4643400" y="1703669"/>
                </a:lnTo>
                <a:lnTo>
                  <a:pt x="4603831" y="1732585"/>
                </a:lnTo>
                <a:lnTo>
                  <a:pt x="4567303" y="1761502"/>
                </a:lnTo>
                <a:lnTo>
                  <a:pt x="4532299" y="1791940"/>
                </a:lnTo>
                <a:lnTo>
                  <a:pt x="4501861" y="1826945"/>
                </a:lnTo>
                <a:lnTo>
                  <a:pt x="4474466" y="1860428"/>
                </a:lnTo>
                <a:lnTo>
                  <a:pt x="4453158" y="1898476"/>
                </a:lnTo>
                <a:lnTo>
                  <a:pt x="4434896" y="1939569"/>
                </a:lnTo>
                <a:lnTo>
                  <a:pt x="4419677" y="1983706"/>
                </a:lnTo>
                <a:lnTo>
                  <a:pt x="4405979" y="2029365"/>
                </a:lnTo>
                <a:lnTo>
                  <a:pt x="4393803" y="2075023"/>
                </a:lnTo>
                <a:lnTo>
                  <a:pt x="4381628" y="2122203"/>
                </a:lnTo>
                <a:lnTo>
                  <a:pt x="4367930" y="2166339"/>
                </a:lnTo>
                <a:lnTo>
                  <a:pt x="4352711" y="2210475"/>
                </a:lnTo>
                <a:lnTo>
                  <a:pt x="4334449" y="2251568"/>
                </a:lnTo>
                <a:lnTo>
                  <a:pt x="4311619" y="2288096"/>
                </a:lnTo>
                <a:lnTo>
                  <a:pt x="4284226" y="2321577"/>
                </a:lnTo>
                <a:lnTo>
                  <a:pt x="4250743" y="2348972"/>
                </a:lnTo>
                <a:lnTo>
                  <a:pt x="4214216" y="2371801"/>
                </a:lnTo>
                <a:lnTo>
                  <a:pt x="4173123" y="2390065"/>
                </a:lnTo>
                <a:lnTo>
                  <a:pt x="4128988" y="2405284"/>
                </a:lnTo>
                <a:lnTo>
                  <a:pt x="4084853" y="2418982"/>
                </a:lnTo>
                <a:lnTo>
                  <a:pt x="4037672" y="2431158"/>
                </a:lnTo>
                <a:lnTo>
                  <a:pt x="3992014" y="2443334"/>
                </a:lnTo>
                <a:lnTo>
                  <a:pt x="3946357" y="2457031"/>
                </a:lnTo>
                <a:lnTo>
                  <a:pt x="3902222" y="2472250"/>
                </a:lnTo>
                <a:lnTo>
                  <a:pt x="3861129" y="2490514"/>
                </a:lnTo>
                <a:lnTo>
                  <a:pt x="3823082" y="2511820"/>
                </a:lnTo>
                <a:lnTo>
                  <a:pt x="3789599" y="2539215"/>
                </a:lnTo>
                <a:lnTo>
                  <a:pt x="3754595" y="2569655"/>
                </a:lnTo>
                <a:lnTo>
                  <a:pt x="3724155" y="2604660"/>
                </a:lnTo>
                <a:lnTo>
                  <a:pt x="3695239" y="2641186"/>
                </a:lnTo>
                <a:lnTo>
                  <a:pt x="3666323" y="2679234"/>
                </a:lnTo>
                <a:lnTo>
                  <a:pt x="3637406" y="2717283"/>
                </a:lnTo>
                <a:lnTo>
                  <a:pt x="3608490" y="2753810"/>
                </a:lnTo>
                <a:lnTo>
                  <a:pt x="3576529" y="2788814"/>
                </a:lnTo>
                <a:lnTo>
                  <a:pt x="3544567" y="2819253"/>
                </a:lnTo>
                <a:lnTo>
                  <a:pt x="3508043" y="2845126"/>
                </a:lnTo>
                <a:lnTo>
                  <a:pt x="3469994" y="2864912"/>
                </a:lnTo>
                <a:lnTo>
                  <a:pt x="3424336" y="2878609"/>
                </a:lnTo>
                <a:lnTo>
                  <a:pt x="3377155" y="2884697"/>
                </a:lnTo>
                <a:lnTo>
                  <a:pt x="3328455" y="2886219"/>
                </a:lnTo>
                <a:lnTo>
                  <a:pt x="3276709" y="2881652"/>
                </a:lnTo>
                <a:lnTo>
                  <a:pt x="3224964" y="2875566"/>
                </a:lnTo>
                <a:lnTo>
                  <a:pt x="3173217" y="2867955"/>
                </a:lnTo>
                <a:lnTo>
                  <a:pt x="3121473" y="2861868"/>
                </a:lnTo>
                <a:lnTo>
                  <a:pt x="3069726" y="2858824"/>
                </a:lnTo>
                <a:lnTo>
                  <a:pt x="3019503" y="2858824"/>
                </a:lnTo>
                <a:lnTo>
                  <a:pt x="2972324" y="2864912"/>
                </a:lnTo>
                <a:lnTo>
                  <a:pt x="2923623" y="2877088"/>
                </a:lnTo>
                <a:lnTo>
                  <a:pt x="2879486" y="2895350"/>
                </a:lnTo>
                <a:lnTo>
                  <a:pt x="2833829" y="2919702"/>
                </a:lnTo>
                <a:lnTo>
                  <a:pt x="2788172" y="2944054"/>
                </a:lnTo>
                <a:lnTo>
                  <a:pt x="2742513" y="2971447"/>
                </a:lnTo>
                <a:lnTo>
                  <a:pt x="2698376" y="2997321"/>
                </a:lnTo>
                <a:lnTo>
                  <a:pt x="2651198" y="3020150"/>
                </a:lnTo>
                <a:lnTo>
                  <a:pt x="2605539" y="3038414"/>
                </a:lnTo>
                <a:lnTo>
                  <a:pt x="2558359" y="3050590"/>
                </a:lnTo>
                <a:lnTo>
                  <a:pt x="2509659" y="3055154"/>
                </a:lnTo>
                <a:lnTo>
                  <a:pt x="2460957" y="3050590"/>
                </a:lnTo>
                <a:lnTo>
                  <a:pt x="2413777" y="3038414"/>
                </a:lnTo>
                <a:lnTo>
                  <a:pt x="2368120" y="3020150"/>
                </a:lnTo>
                <a:lnTo>
                  <a:pt x="2320940" y="2997321"/>
                </a:lnTo>
                <a:lnTo>
                  <a:pt x="2276803" y="2971447"/>
                </a:lnTo>
                <a:lnTo>
                  <a:pt x="2231146" y="2944054"/>
                </a:lnTo>
                <a:lnTo>
                  <a:pt x="2185488" y="2919702"/>
                </a:lnTo>
                <a:lnTo>
                  <a:pt x="2139831" y="2895350"/>
                </a:lnTo>
                <a:lnTo>
                  <a:pt x="2094174" y="2877088"/>
                </a:lnTo>
                <a:lnTo>
                  <a:pt x="2046994" y="2864912"/>
                </a:lnTo>
                <a:lnTo>
                  <a:pt x="1999813" y="2858824"/>
                </a:lnTo>
                <a:lnTo>
                  <a:pt x="1949589" y="2858824"/>
                </a:lnTo>
                <a:lnTo>
                  <a:pt x="1897844" y="2861868"/>
                </a:lnTo>
                <a:lnTo>
                  <a:pt x="1846099" y="2867955"/>
                </a:lnTo>
                <a:lnTo>
                  <a:pt x="1794352" y="2875566"/>
                </a:lnTo>
                <a:lnTo>
                  <a:pt x="1742606" y="2881652"/>
                </a:lnTo>
                <a:lnTo>
                  <a:pt x="1690861" y="2886219"/>
                </a:lnTo>
                <a:lnTo>
                  <a:pt x="1642161" y="2884697"/>
                </a:lnTo>
                <a:lnTo>
                  <a:pt x="1594981" y="2878609"/>
                </a:lnTo>
                <a:lnTo>
                  <a:pt x="1549322" y="2864912"/>
                </a:lnTo>
                <a:lnTo>
                  <a:pt x="1511275" y="2845126"/>
                </a:lnTo>
                <a:lnTo>
                  <a:pt x="1474747" y="2819253"/>
                </a:lnTo>
                <a:lnTo>
                  <a:pt x="1442788" y="2788814"/>
                </a:lnTo>
                <a:lnTo>
                  <a:pt x="1410827" y="2753810"/>
                </a:lnTo>
                <a:lnTo>
                  <a:pt x="1381910" y="2717283"/>
                </a:lnTo>
                <a:lnTo>
                  <a:pt x="1352994" y="2679234"/>
                </a:lnTo>
                <a:lnTo>
                  <a:pt x="1324077" y="2641186"/>
                </a:lnTo>
                <a:lnTo>
                  <a:pt x="1295161" y="2604660"/>
                </a:lnTo>
                <a:lnTo>
                  <a:pt x="1264721" y="2569655"/>
                </a:lnTo>
                <a:lnTo>
                  <a:pt x="1229717" y="2539215"/>
                </a:lnTo>
                <a:lnTo>
                  <a:pt x="1196234" y="2511820"/>
                </a:lnTo>
                <a:lnTo>
                  <a:pt x="1158187" y="2490514"/>
                </a:lnTo>
                <a:lnTo>
                  <a:pt x="1117095" y="2472250"/>
                </a:lnTo>
                <a:lnTo>
                  <a:pt x="1072959" y="2457031"/>
                </a:lnTo>
                <a:lnTo>
                  <a:pt x="1027301" y="2443334"/>
                </a:lnTo>
                <a:lnTo>
                  <a:pt x="981644" y="2431158"/>
                </a:lnTo>
                <a:lnTo>
                  <a:pt x="934464" y="2418982"/>
                </a:lnTo>
                <a:lnTo>
                  <a:pt x="890329" y="2405284"/>
                </a:lnTo>
                <a:lnTo>
                  <a:pt x="846192" y="2390065"/>
                </a:lnTo>
                <a:lnTo>
                  <a:pt x="805101" y="2371801"/>
                </a:lnTo>
                <a:lnTo>
                  <a:pt x="768573" y="2348972"/>
                </a:lnTo>
                <a:lnTo>
                  <a:pt x="735091" y="2321577"/>
                </a:lnTo>
                <a:lnTo>
                  <a:pt x="707698" y="2288096"/>
                </a:lnTo>
                <a:lnTo>
                  <a:pt x="684869" y="2251568"/>
                </a:lnTo>
                <a:lnTo>
                  <a:pt x="666605" y="2210475"/>
                </a:lnTo>
                <a:lnTo>
                  <a:pt x="651386" y="2166339"/>
                </a:lnTo>
                <a:lnTo>
                  <a:pt x="637689" y="2122203"/>
                </a:lnTo>
                <a:lnTo>
                  <a:pt x="625513" y="2075023"/>
                </a:lnTo>
                <a:lnTo>
                  <a:pt x="613337" y="2029365"/>
                </a:lnTo>
                <a:lnTo>
                  <a:pt x="599640" y="1983706"/>
                </a:lnTo>
                <a:lnTo>
                  <a:pt x="584421" y="1939569"/>
                </a:lnTo>
                <a:lnTo>
                  <a:pt x="566157" y="1898476"/>
                </a:lnTo>
                <a:lnTo>
                  <a:pt x="544850" y="1860428"/>
                </a:lnTo>
                <a:lnTo>
                  <a:pt x="517457" y="1826945"/>
                </a:lnTo>
                <a:lnTo>
                  <a:pt x="487017" y="1791940"/>
                </a:lnTo>
                <a:lnTo>
                  <a:pt x="452013" y="1761502"/>
                </a:lnTo>
                <a:lnTo>
                  <a:pt x="413964" y="1732585"/>
                </a:lnTo>
                <a:lnTo>
                  <a:pt x="375916" y="1703669"/>
                </a:lnTo>
                <a:lnTo>
                  <a:pt x="337869" y="1674752"/>
                </a:lnTo>
                <a:lnTo>
                  <a:pt x="301341" y="1645834"/>
                </a:lnTo>
                <a:lnTo>
                  <a:pt x="266337" y="1613874"/>
                </a:lnTo>
                <a:lnTo>
                  <a:pt x="235899" y="1581914"/>
                </a:lnTo>
                <a:lnTo>
                  <a:pt x="210028" y="1545386"/>
                </a:lnTo>
                <a:lnTo>
                  <a:pt x="190243" y="1507338"/>
                </a:lnTo>
                <a:lnTo>
                  <a:pt x="176545" y="1461681"/>
                </a:lnTo>
                <a:lnTo>
                  <a:pt x="170457" y="1414500"/>
                </a:lnTo>
                <a:lnTo>
                  <a:pt x="168934" y="1365796"/>
                </a:lnTo>
                <a:lnTo>
                  <a:pt x="173500" y="1314051"/>
                </a:lnTo>
                <a:lnTo>
                  <a:pt x="179588" y="1262305"/>
                </a:lnTo>
                <a:lnTo>
                  <a:pt x="187198" y="1210558"/>
                </a:lnTo>
                <a:lnTo>
                  <a:pt x="193285" y="1158813"/>
                </a:lnTo>
                <a:lnTo>
                  <a:pt x="196330" y="1107067"/>
                </a:lnTo>
                <a:lnTo>
                  <a:pt x="196330" y="1056842"/>
                </a:lnTo>
                <a:lnTo>
                  <a:pt x="190243" y="1009663"/>
                </a:lnTo>
                <a:lnTo>
                  <a:pt x="178067" y="962482"/>
                </a:lnTo>
                <a:lnTo>
                  <a:pt x="159803" y="918345"/>
                </a:lnTo>
                <a:lnTo>
                  <a:pt x="136974" y="872687"/>
                </a:lnTo>
                <a:lnTo>
                  <a:pt x="111101" y="827030"/>
                </a:lnTo>
                <a:lnTo>
                  <a:pt x="83708" y="781371"/>
                </a:lnTo>
                <a:lnTo>
                  <a:pt x="57835" y="737233"/>
                </a:lnTo>
                <a:lnTo>
                  <a:pt x="35005" y="690054"/>
                </a:lnTo>
                <a:lnTo>
                  <a:pt x="16743" y="644395"/>
                </a:lnTo>
                <a:lnTo>
                  <a:pt x="4567" y="597215"/>
                </a:lnTo>
                <a:lnTo>
                  <a:pt x="0" y="548512"/>
                </a:lnTo>
                <a:lnTo>
                  <a:pt x="4567" y="499811"/>
                </a:lnTo>
                <a:lnTo>
                  <a:pt x="16743" y="452631"/>
                </a:lnTo>
                <a:lnTo>
                  <a:pt x="35005" y="406972"/>
                </a:lnTo>
                <a:lnTo>
                  <a:pt x="57835" y="359793"/>
                </a:lnTo>
                <a:lnTo>
                  <a:pt x="83708" y="315655"/>
                </a:lnTo>
                <a:lnTo>
                  <a:pt x="111101" y="269998"/>
                </a:lnTo>
                <a:lnTo>
                  <a:pt x="136974" y="224339"/>
                </a:lnTo>
                <a:lnTo>
                  <a:pt x="159803" y="178682"/>
                </a:lnTo>
                <a:lnTo>
                  <a:pt x="178067" y="134544"/>
                </a:lnTo>
                <a:lnTo>
                  <a:pt x="190243" y="87363"/>
                </a:lnTo>
                <a:lnTo>
                  <a:pt x="196330" y="40184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5175546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A picture containing floor, person, indoor&#10;&#10;Description automatically generated">
            <a:extLst>
              <a:ext uri="{FF2B5EF4-FFF2-40B4-BE49-F238E27FC236}">
                <a16:creationId xmlns:a16="http://schemas.microsoft.com/office/drawing/2014/main" id="{5207A9A8-2579-B74E-A1A4-E432863F62B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t="16885" r="9090" b="29180"/>
          <a:stretch/>
        </p:blipFill>
        <p:spPr>
          <a:xfrm>
            <a:off x="3522468" y="10"/>
            <a:ext cx="8669532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F71459-F43E-4946-8D80-C6ECBC4F9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/>
              <a:t>Develop an OMG Speaker's List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D46B83-FEC7-A747-AAED-4C8BC660A3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1094" y="2718054"/>
            <a:ext cx="3438906" cy="320725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700"/>
              <a:t>What are some topics you know well?</a:t>
            </a:r>
          </a:p>
          <a:p>
            <a:r>
              <a:rPr lang="en-US" sz="1700"/>
              <a:t>Work alone or with others.</a:t>
            </a:r>
          </a:p>
          <a:p>
            <a:r>
              <a:rPr lang="en-US" sz="1700"/>
              <a:t>Respond to requests for speakers or presentations</a:t>
            </a:r>
          </a:p>
          <a:p>
            <a:r>
              <a:rPr lang="en-US" sz="1700"/>
              <a:t>Let your community know you’re willing to help</a:t>
            </a:r>
          </a:p>
          <a:p>
            <a:pPr marL="0"/>
            <a:endParaRPr lang="en-US" sz="1700"/>
          </a:p>
        </p:txBody>
      </p:sp>
    </p:spTree>
    <p:extLst>
      <p:ext uri="{BB962C8B-B14F-4D97-AF65-F5344CB8AC3E}">
        <p14:creationId xmlns:p14="http://schemas.microsoft.com/office/powerpoint/2010/main" val="1052374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house covered in snow&#10;&#10;Description automatically generated with medium confidence">
            <a:extLst>
              <a:ext uri="{FF2B5EF4-FFF2-40B4-BE49-F238E27FC236}">
                <a16:creationId xmlns:a16="http://schemas.microsoft.com/office/drawing/2014/main" id="{183E1648-939F-4249-9649-FBA6AEFC981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30160" r="25099" b="-1"/>
          <a:stretch/>
        </p:blipFill>
        <p:spPr>
          <a:xfrm>
            <a:off x="4117521" y="10"/>
            <a:ext cx="8074479" cy="6857990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F23F8A3-8FD7-4779-8323-FDC26BE99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859800" cy="6858478"/>
          </a:xfrm>
          <a:custGeom>
            <a:avLst/>
            <a:gdLst>
              <a:gd name="connsiteX0" fmla="*/ 7859800 w 7859800"/>
              <a:gd name="connsiteY0" fmla="*/ 6858478 h 6858478"/>
              <a:gd name="connsiteX1" fmla="*/ 435245 w 7859800"/>
              <a:gd name="connsiteY1" fmla="*/ 6858478 h 6858478"/>
              <a:gd name="connsiteX2" fmla="*/ 435505 w 7859800"/>
              <a:gd name="connsiteY2" fmla="*/ 6857916 h 6858478"/>
              <a:gd name="connsiteX3" fmla="*/ 0 w 7859800"/>
              <a:gd name="connsiteY3" fmla="*/ 6857916 h 6858478"/>
              <a:gd name="connsiteX4" fmla="*/ 0 w 7859800"/>
              <a:gd name="connsiteY4" fmla="*/ 0 h 6858478"/>
              <a:gd name="connsiteX5" fmla="*/ 3611620 w 7859800"/>
              <a:gd name="connsiteY5" fmla="*/ 0 h 6858478"/>
              <a:gd name="connsiteX6" fmla="*/ 4677848 w 7859800"/>
              <a:gd name="connsiteY6" fmla="*/ 0 h 6858478"/>
              <a:gd name="connsiteX7" fmla="*/ 4683425 w 7859800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59800" h="6858478">
                <a:moveTo>
                  <a:pt x="7859800" y="6858478"/>
                </a:moveTo>
                <a:lnTo>
                  <a:pt x="435245" y="6858478"/>
                </a:lnTo>
                <a:lnTo>
                  <a:pt x="435505" y="6857916"/>
                </a:lnTo>
                <a:lnTo>
                  <a:pt x="0" y="6857916"/>
                </a:lnTo>
                <a:lnTo>
                  <a:pt x="0" y="0"/>
                </a:lnTo>
                <a:lnTo>
                  <a:pt x="3611620" y="0"/>
                </a:lnTo>
                <a:lnTo>
                  <a:pt x="4677848" y="0"/>
                </a:lnTo>
                <a:lnTo>
                  <a:pt x="4683425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605C4CC-A25C-416F-8333-7CB7DC97D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431174" cy="6858478"/>
          </a:xfrm>
          <a:custGeom>
            <a:avLst/>
            <a:gdLst>
              <a:gd name="connsiteX0" fmla="*/ 7431174 w 7431174"/>
              <a:gd name="connsiteY0" fmla="*/ 6858478 h 6858478"/>
              <a:gd name="connsiteX1" fmla="*/ 6619 w 7431174"/>
              <a:gd name="connsiteY1" fmla="*/ 6858478 h 6858478"/>
              <a:gd name="connsiteX2" fmla="*/ 6879 w 7431174"/>
              <a:gd name="connsiteY2" fmla="*/ 6857916 h 6858478"/>
              <a:gd name="connsiteX3" fmla="*/ 0 w 7431174"/>
              <a:gd name="connsiteY3" fmla="*/ 6857916 h 6858478"/>
              <a:gd name="connsiteX4" fmla="*/ 0 w 7431174"/>
              <a:gd name="connsiteY4" fmla="*/ 0 h 6858478"/>
              <a:gd name="connsiteX5" fmla="*/ 3182994 w 7431174"/>
              <a:gd name="connsiteY5" fmla="*/ 0 h 6858478"/>
              <a:gd name="connsiteX6" fmla="*/ 4249222 w 7431174"/>
              <a:gd name="connsiteY6" fmla="*/ 0 h 6858478"/>
              <a:gd name="connsiteX7" fmla="*/ 4254799 w 7431174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31174" h="6858478">
                <a:moveTo>
                  <a:pt x="7431174" y="6858478"/>
                </a:moveTo>
                <a:lnTo>
                  <a:pt x="6619" y="6858478"/>
                </a:lnTo>
                <a:lnTo>
                  <a:pt x="6879" y="6857916"/>
                </a:lnTo>
                <a:lnTo>
                  <a:pt x="0" y="6857916"/>
                </a:lnTo>
                <a:lnTo>
                  <a:pt x="0" y="0"/>
                </a:lnTo>
                <a:lnTo>
                  <a:pt x="3182994" y="0"/>
                </a:lnTo>
                <a:lnTo>
                  <a:pt x="4249222" y="0"/>
                </a:lnTo>
                <a:lnTo>
                  <a:pt x="4254799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225D60-D92E-094D-95DA-BA45A1DFA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365125"/>
            <a:ext cx="5266155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Public Relations for our Work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E3BF19-904C-6044-A615-84979AEDD2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4672" y="2022601"/>
            <a:ext cx="3941499" cy="415436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/>
              <a:t>Articles</a:t>
            </a:r>
          </a:p>
          <a:p>
            <a:r>
              <a:rPr lang="en-US" sz="2000"/>
              <a:t>Press Releases</a:t>
            </a:r>
          </a:p>
          <a:p>
            <a:r>
              <a:rPr lang="en-US" sz="2000"/>
              <a:t>Posters</a:t>
            </a:r>
          </a:p>
          <a:p>
            <a:r>
              <a:rPr lang="en-US" sz="2000"/>
              <a:t>Graphics</a:t>
            </a:r>
          </a:p>
          <a:p>
            <a:r>
              <a:rPr lang="en-US" sz="2000"/>
              <a:t>Photography</a:t>
            </a:r>
          </a:p>
        </p:txBody>
      </p:sp>
    </p:spTree>
    <p:extLst>
      <p:ext uri="{BB962C8B-B14F-4D97-AF65-F5344CB8AC3E}">
        <p14:creationId xmlns:p14="http://schemas.microsoft.com/office/powerpoint/2010/main" val="12182478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321732"/>
            <a:ext cx="7058307" cy="1964266"/>
          </a:xfrm>
          <a:prstGeom prst="rect">
            <a:avLst/>
          </a:prstGeom>
          <a:solidFill>
            <a:srgbClr val="5F40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4F49CC-E6E7-4B44-97F9-3BADD81A5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91260"/>
            <a:ext cx="6594189" cy="162521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Work on Ways to Extend our Outreach Through Workshops and GROW</a:t>
            </a:r>
          </a:p>
        </p:txBody>
      </p:sp>
      <p:pic>
        <p:nvPicPr>
          <p:cNvPr id="12" name="Picture 11" descr="A picture containing vegetable, plant, outdoor, green&#10;&#10;Description automatically generated">
            <a:extLst>
              <a:ext uri="{FF2B5EF4-FFF2-40B4-BE49-F238E27FC236}">
                <a16:creationId xmlns:a16="http://schemas.microsoft.com/office/drawing/2014/main" id="{07AC6061-9E40-5A48-8382-8546E489F7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113"/>
          <a:stretch/>
        </p:blipFill>
        <p:spPr>
          <a:xfrm>
            <a:off x="327546" y="2454903"/>
            <a:ext cx="3442801" cy="4080254"/>
          </a:xfrm>
          <a:prstGeom prst="rect">
            <a:avLst/>
          </a:prstGeom>
        </p:spPr>
      </p:pic>
      <p:pic>
        <p:nvPicPr>
          <p:cNvPr id="6" name="Content Placeholder 5" descr="A picture containing grass, outdoor, tree, garden&#10;&#10;Description automatically generated">
            <a:extLst>
              <a:ext uri="{FF2B5EF4-FFF2-40B4-BE49-F238E27FC236}">
                <a16:creationId xmlns:a16="http://schemas.microsoft.com/office/drawing/2014/main" id="{7DD1CAE3-274B-C84E-BB0E-179DE967B7F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19040" r="17678" b="1"/>
          <a:stretch/>
        </p:blipFill>
        <p:spPr>
          <a:xfrm>
            <a:off x="3942260" y="2454901"/>
            <a:ext cx="3442803" cy="4080255"/>
          </a:xfrm>
          <a:prstGeom prst="rect">
            <a:avLst/>
          </a:prstGeom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75" y="321732"/>
            <a:ext cx="431329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C364FB-00A9-4B4A-A7DD-A11893DEC9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957973" y="763523"/>
            <a:ext cx="3511296" cy="533095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>
                <a:solidFill>
                  <a:srgbClr val="FFFFFF"/>
                </a:solidFill>
              </a:rPr>
              <a:t>Horticulture is local</a:t>
            </a:r>
          </a:p>
          <a:p>
            <a:r>
              <a:rPr lang="en-US" sz="2400">
                <a:solidFill>
                  <a:srgbClr val="FFFFFF"/>
                </a:solidFill>
              </a:rPr>
              <a:t>How could we help the community </a:t>
            </a:r>
          </a:p>
          <a:p>
            <a:r>
              <a:rPr lang="en-US" sz="2400">
                <a:solidFill>
                  <a:srgbClr val="FFFFFF"/>
                </a:solidFill>
              </a:rPr>
              <a:t>Helping doesn’t have to be a major PROJECT</a:t>
            </a:r>
          </a:p>
        </p:txBody>
      </p:sp>
    </p:spTree>
    <p:extLst>
      <p:ext uri="{BB962C8B-B14F-4D97-AF65-F5344CB8AC3E}">
        <p14:creationId xmlns:p14="http://schemas.microsoft.com/office/powerpoint/2010/main" val="12452146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173</Words>
  <Application>Microsoft Office PowerPoint</Application>
  <PresentationFormat>Widescreen</PresentationFormat>
  <Paragraphs>21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Education &amp; Outreach Committee Our Work for 2022</vt:lpstr>
      <vt:lpstr>  Develop a year-long series of educational opportunities for the public as well as PD for ourselves to enrich understanding with particular attention to our theme. i.e. lunch &amp; learns; book/article website shares; What’s Up OMGs?</vt:lpstr>
      <vt:lpstr>Develop an OMG Speaker's List</vt:lpstr>
      <vt:lpstr>Public Relations for our Work</vt:lpstr>
      <vt:lpstr>Work on Ways to Extend our Outreach Through Workshops and GROW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Education &amp; Outreach Committee Our Work for 2022</dc:title>
  <dc:creator>Francine Stayter</dc:creator>
  <cp:lastModifiedBy>Jessica Holmes</cp:lastModifiedBy>
  <cp:revision>2</cp:revision>
  <dcterms:created xsi:type="dcterms:W3CDTF">2022-01-11T20:25:56Z</dcterms:created>
  <dcterms:modified xsi:type="dcterms:W3CDTF">2022-01-11T21:18:34Z</dcterms:modified>
</cp:coreProperties>
</file>